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3BB554-6387-4048-9B57-9F6DFA4DC0AD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0D012B6-7842-4F28-9FED-8F41A75A2FB6}">
      <dgm:prSet custT="1"/>
      <dgm:spPr/>
      <dgm:t>
        <a:bodyPr/>
        <a:lstStyle/>
        <a:p>
          <a:r>
            <a:rPr lang="en-US" sz="1400" dirty="0"/>
            <a:t>New York City Taxi Trips for Green taxis in December 2015</a:t>
          </a:r>
        </a:p>
      </dgm:t>
    </dgm:pt>
    <dgm:pt modelId="{CA6C261E-DCC0-4652-9384-5A423F88E2BF}" type="parTrans" cxnId="{F0695CC5-A276-458C-911A-F39AAE0B510C}">
      <dgm:prSet/>
      <dgm:spPr/>
      <dgm:t>
        <a:bodyPr/>
        <a:lstStyle/>
        <a:p>
          <a:endParaRPr lang="en-US"/>
        </a:p>
      </dgm:t>
    </dgm:pt>
    <dgm:pt modelId="{7BEE52B8-A390-4A23-982A-36B3CDC330DD}" type="sibTrans" cxnId="{F0695CC5-A276-458C-911A-F39AAE0B510C}">
      <dgm:prSet/>
      <dgm:spPr/>
      <dgm:t>
        <a:bodyPr/>
        <a:lstStyle/>
        <a:p>
          <a:endParaRPr lang="en-US"/>
        </a:p>
      </dgm:t>
    </dgm:pt>
    <dgm:pt modelId="{68F7BC20-E5A9-4BFD-A51D-29AFA2FA46EB}">
      <dgm:prSet custT="1"/>
      <dgm:spPr/>
      <dgm:t>
        <a:bodyPr/>
        <a:lstStyle/>
        <a:p>
          <a:r>
            <a:rPr lang="en-US" sz="1400" dirty="0"/>
            <a:t>Domain: City Transport</a:t>
          </a:r>
        </a:p>
      </dgm:t>
    </dgm:pt>
    <dgm:pt modelId="{7FEA8A3E-C7C6-4937-AEF9-E2D1438822D1}" type="parTrans" cxnId="{02E4B5E4-1CCD-43D1-B299-9473839A325B}">
      <dgm:prSet/>
      <dgm:spPr/>
      <dgm:t>
        <a:bodyPr/>
        <a:lstStyle/>
        <a:p>
          <a:endParaRPr lang="en-US"/>
        </a:p>
      </dgm:t>
    </dgm:pt>
    <dgm:pt modelId="{703EBC6D-63B7-4962-980D-8CA52969A088}" type="sibTrans" cxnId="{02E4B5E4-1CCD-43D1-B299-9473839A325B}">
      <dgm:prSet/>
      <dgm:spPr/>
      <dgm:t>
        <a:bodyPr/>
        <a:lstStyle/>
        <a:p>
          <a:endParaRPr lang="en-US"/>
        </a:p>
      </dgm:t>
    </dgm:pt>
    <dgm:pt modelId="{F0C36E86-6EAE-4ABD-B06F-166D51FBD902}">
      <dgm:prSet custT="1"/>
      <dgm:spPr/>
      <dgm:t>
        <a:bodyPr/>
        <a:lstStyle/>
        <a:p>
          <a:r>
            <a:rPr lang="en-IN" sz="1400" dirty="0"/>
            <a:t>Prior Exploration: There have been many aspects that have been explored for this dataset, so we attempted to identify some novel ideas.</a:t>
          </a:r>
          <a:endParaRPr lang="en-US" sz="1400" dirty="0"/>
        </a:p>
      </dgm:t>
    </dgm:pt>
    <dgm:pt modelId="{2CFC0CE5-3879-4A9F-ACAD-8E131118B5C1}" type="parTrans" cxnId="{E6D3F5E7-FF5B-45EC-9B78-ECA4FE03BE63}">
      <dgm:prSet/>
      <dgm:spPr/>
      <dgm:t>
        <a:bodyPr/>
        <a:lstStyle/>
        <a:p>
          <a:endParaRPr lang="en-US"/>
        </a:p>
      </dgm:t>
    </dgm:pt>
    <dgm:pt modelId="{D16AF278-FD17-4355-B95B-5850140682A3}" type="sibTrans" cxnId="{E6D3F5E7-FF5B-45EC-9B78-ECA4FE03BE63}">
      <dgm:prSet/>
      <dgm:spPr/>
      <dgm:t>
        <a:bodyPr/>
        <a:lstStyle/>
        <a:p>
          <a:endParaRPr lang="en-US"/>
        </a:p>
      </dgm:t>
    </dgm:pt>
    <dgm:pt modelId="{CBB35C81-8ABE-4CBB-9BE4-B3EF36EF18C9}" type="pres">
      <dgm:prSet presAssocID="{E63BB554-6387-4048-9B57-9F6DFA4DC0AD}" presName="root" presStyleCnt="0">
        <dgm:presLayoutVars>
          <dgm:dir/>
          <dgm:resizeHandles val="exact"/>
        </dgm:presLayoutVars>
      </dgm:prSet>
      <dgm:spPr/>
    </dgm:pt>
    <dgm:pt modelId="{E2A565A9-3670-49DF-93B3-8399D94828B8}" type="pres">
      <dgm:prSet presAssocID="{30D012B6-7842-4F28-9FED-8F41A75A2FB6}" presName="compNode" presStyleCnt="0"/>
      <dgm:spPr/>
    </dgm:pt>
    <dgm:pt modelId="{5C4888E5-9E81-4EEA-BE10-E03B9D5F2002}" type="pres">
      <dgm:prSet presAssocID="{30D012B6-7842-4F28-9FED-8F41A75A2FB6}" presName="iconRect" presStyleLbl="node1" presStyleIdx="0" presStyleCnt="3" custScaleX="123799" custScaleY="12070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xi"/>
        </a:ext>
      </dgm:extLst>
    </dgm:pt>
    <dgm:pt modelId="{C5A37A40-7D96-4E11-8B68-EB1A9689A00B}" type="pres">
      <dgm:prSet presAssocID="{30D012B6-7842-4F28-9FED-8F41A75A2FB6}" presName="spaceRect" presStyleCnt="0"/>
      <dgm:spPr/>
    </dgm:pt>
    <dgm:pt modelId="{1653266C-E414-4847-AF24-98FDBA5AE66D}" type="pres">
      <dgm:prSet presAssocID="{30D012B6-7842-4F28-9FED-8F41A75A2FB6}" presName="textRect" presStyleLbl="revTx" presStyleIdx="0" presStyleCnt="3">
        <dgm:presLayoutVars>
          <dgm:chMax val="1"/>
          <dgm:chPref val="1"/>
        </dgm:presLayoutVars>
      </dgm:prSet>
      <dgm:spPr/>
    </dgm:pt>
    <dgm:pt modelId="{FD5F9F7A-DDED-45D1-A6E7-CF8926A72381}" type="pres">
      <dgm:prSet presAssocID="{7BEE52B8-A390-4A23-982A-36B3CDC330DD}" presName="sibTrans" presStyleCnt="0"/>
      <dgm:spPr/>
    </dgm:pt>
    <dgm:pt modelId="{8E390E81-BABE-448A-B5EF-5FB22474754C}" type="pres">
      <dgm:prSet presAssocID="{68F7BC20-E5A9-4BFD-A51D-29AFA2FA46EB}" presName="compNode" presStyleCnt="0"/>
      <dgm:spPr/>
    </dgm:pt>
    <dgm:pt modelId="{3ED80EB5-53D8-44A3-AFDF-5DECC02CB3DE}" type="pres">
      <dgm:prSet presAssocID="{68F7BC20-E5A9-4BFD-A51D-29AFA2FA46EB}" presName="iconRect" presStyleLbl="node1" presStyleIdx="1" presStyleCnt="3" custScaleX="122341" custScaleY="109701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73A91E49-1333-4D18-8F78-ABBEE4E67E3D}" type="pres">
      <dgm:prSet presAssocID="{68F7BC20-E5A9-4BFD-A51D-29AFA2FA46EB}" presName="spaceRect" presStyleCnt="0"/>
      <dgm:spPr/>
    </dgm:pt>
    <dgm:pt modelId="{AC1EFC32-07CC-41FE-AD15-DF2F768E151A}" type="pres">
      <dgm:prSet presAssocID="{68F7BC20-E5A9-4BFD-A51D-29AFA2FA46EB}" presName="textRect" presStyleLbl="revTx" presStyleIdx="1" presStyleCnt="3">
        <dgm:presLayoutVars>
          <dgm:chMax val="1"/>
          <dgm:chPref val="1"/>
        </dgm:presLayoutVars>
      </dgm:prSet>
      <dgm:spPr/>
    </dgm:pt>
    <dgm:pt modelId="{43084670-3AE6-42AE-8E49-880308EFD882}" type="pres">
      <dgm:prSet presAssocID="{703EBC6D-63B7-4962-980D-8CA52969A088}" presName="sibTrans" presStyleCnt="0"/>
      <dgm:spPr/>
    </dgm:pt>
    <dgm:pt modelId="{5BF3F7D3-E050-4AB1-B3D8-3C1CD4708BD7}" type="pres">
      <dgm:prSet presAssocID="{F0C36E86-6EAE-4ABD-B06F-166D51FBD902}" presName="compNode" presStyleCnt="0"/>
      <dgm:spPr/>
    </dgm:pt>
    <dgm:pt modelId="{777CD252-0993-4355-8012-EF827FE0018B}" type="pres">
      <dgm:prSet presAssocID="{F0C36E86-6EAE-4ABD-B06F-166D51FBD902}" presName="iconRect" presStyleLbl="node1" presStyleIdx="2" presStyleCnt="3" custScaleX="114770" custScaleY="109701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6D8B9450-DDA6-46B0-AB99-82EE37473BA7}" type="pres">
      <dgm:prSet presAssocID="{F0C36E86-6EAE-4ABD-B06F-166D51FBD902}" presName="spaceRect" presStyleCnt="0"/>
      <dgm:spPr/>
    </dgm:pt>
    <dgm:pt modelId="{599B513D-A8AC-45BA-B224-A7E5D7163B01}" type="pres">
      <dgm:prSet presAssocID="{F0C36E86-6EAE-4ABD-B06F-166D51FBD90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CCCE631-7034-4282-A8DA-BD287675DA05}" type="presOf" srcId="{E63BB554-6387-4048-9B57-9F6DFA4DC0AD}" destId="{CBB35C81-8ABE-4CBB-9BE4-B3EF36EF18C9}" srcOrd="0" destOrd="0" presId="urn:microsoft.com/office/officeart/2018/2/layout/IconLabelList"/>
    <dgm:cxn modelId="{789C2A48-E36C-4418-A6C4-965F0013D01D}" type="presOf" srcId="{F0C36E86-6EAE-4ABD-B06F-166D51FBD902}" destId="{599B513D-A8AC-45BA-B224-A7E5D7163B01}" srcOrd="0" destOrd="0" presId="urn:microsoft.com/office/officeart/2018/2/layout/IconLabelList"/>
    <dgm:cxn modelId="{A8241980-DD07-4F46-9F9F-E7753DA518CA}" type="presOf" srcId="{30D012B6-7842-4F28-9FED-8F41A75A2FB6}" destId="{1653266C-E414-4847-AF24-98FDBA5AE66D}" srcOrd="0" destOrd="0" presId="urn:microsoft.com/office/officeart/2018/2/layout/IconLabelList"/>
    <dgm:cxn modelId="{F0695CC5-A276-458C-911A-F39AAE0B510C}" srcId="{E63BB554-6387-4048-9B57-9F6DFA4DC0AD}" destId="{30D012B6-7842-4F28-9FED-8F41A75A2FB6}" srcOrd="0" destOrd="0" parTransId="{CA6C261E-DCC0-4652-9384-5A423F88E2BF}" sibTransId="{7BEE52B8-A390-4A23-982A-36B3CDC330DD}"/>
    <dgm:cxn modelId="{9710E0DE-DDB2-448F-AC2F-E44663EC2A91}" type="presOf" srcId="{68F7BC20-E5A9-4BFD-A51D-29AFA2FA46EB}" destId="{AC1EFC32-07CC-41FE-AD15-DF2F768E151A}" srcOrd="0" destOrd="0" presId="urn:microsoft.com/office/officeart/2018/2/layout/IconLabelList"/>
    <dgm:cxn modelId="{02E4B5E4-1CCD-43D1-B299-9473839A325B}" srcId="{E63BB554-6387-4048-9B57-9F6DFA4DC0AD}" destId="{68F7BC20-E5A9-4BFD-A51D-29AFA2FA46EB}" srcOrd="1" destOrd="0" parTransId="{7FEA8A3E-C7C6-4937-AEF9-E2D1438822D1}" sibTransId="{703EBC6D-63B7-4962-980D-8CA52969A088}"/>
    <dgm:cxn modelId="{E6D3F5E7-FF5B-45EC-9B78-ECA4FE03BE63}" srcId="{E63BB554-6387-4048-9B57-9F6DFA4DC0AD}" destId="{F0C36E86-6EAE-4ABD-B06F-166D51FBD902}" srcOrd="2" destOrd="0" parTransId="{2CFC0CE5-3879-4A9F-ACAD-8E131118B5C1}" sibTransId="{D16AF278-FD17-4355-B95B-5850140682A3}"/>
    <dgm:cxn modelId="{E11A1425-6EAB-4070-9EC1-67ACE3DB4712}" type="presParOf" srcId="{CBB35C81-8ABE-4CBB-9BE4-B3EF36EF18C9}" destId="{E2A565A9-3670-49DF-93B3-8399D94828B8}" srcOrd="0" destOrd="0" presId="urn:microsoft.com/office/officeart/2018/2/layout/IconLabelList"/>
    <dgm:cxn modelId="{FF8B9783-BC14-4963-A4E9-67602EBA7EF8}" type="presParOf" srcId="{E2A565A9-3670-49DF-93B3-8399D94828B8}" destId="{5C4888E5-9E81-4EEA-BE10-E03B9D5F2002}" srcOrd="0" destOrd="0" presId="urn:microsoft.com/office/officeart/2018/2/layout/IconLabelList"/>
    <dgm:cxn modelId="{825F3481-7532-44D5-B4ED-A7101675150F}" type="presParOf" srcId="{E2A565A9-3670-49DF-93B3-8399D94828B8}" destId="{C5A37A40-7D96-4E11-8B68-EB1A9689A00B}" srcOrd="1" destOrd="0" presId="urn:microsoft.com/office/officeart/2018/2/layout/IconLabelList"/>
    <dgm:cxn modelId="{C4DE2B3A-2C22-4559-B87D-91B0FF666CE5}" type="presParOf" srcId="{E2A565A9-3670-49DF-93B3-8399D94828B8}" destId="{1653266C-E414-4847-AF24-98FDBA5AE66D}" srcOrd="2" destOrd="0" presId="urn:microsoft.com/office/officeart/2018/2/layout/IconLabelList"/>
    <dgm:cxn modelId="{EF358EBD-4C14-4FC1-8BB0-39EF3AF8173F}" type="presParOf" srcId="{CBB35C81-8ABE-4CBB-9BE4-B3EF36EF18C9}" destId="{FD5F9F7A-DDED-45D1-A6E7-CF8926A72381}" srcOrd="1" destOrd="0" presId="urn:microsoft.com/office/officeart/2018/2/layout/IconLabelList"/>
    <dgm:cxn modelId="{74488442-5F0D-4C8A-8880-5591AA3F0E25}" type="presParOf" srcId="{CBB35C81-8ABE-4CBB-9BE4-B3EF36EF18C9}" destId="{8E390E81-BABE-448A-B5EF-5FB22474754C}" srcOrd="2" destOrd="0" presId="urn:microsoft.com/office/officeart/2018/2/layout/IconLabelList"/>
    <dgm:cxn modelId="{5C27EEA0-9E22-4FB4-8E7C-2D68B4A5030D}" type="presParOf" srcId="{8E390E81-BABE-448A-B5EF-5FB22474754C}" destId="{3ED80EB5-53D8-44A3-AFDF-5DECC02CB3DE}" srcOrd="0" destOrd="0" presId="urn:microsoft.com/office/officeart/2018/2/layout/IconLabelList"/>
    <dgm:cxn modelId="{CFA00701-EF10-4FE1-8611-08A52001E0E2}" type="presParOf" srcId="{8E390E81-BABE-448A-B5EF-5FB22474754C}" destId="{73A91E49-1333-4D18-8F78-ABBEE4E67E3D}" srcOrd="1" destOrd="0" presId="urn:microsoft.com/office/officeart/2018/2/layout/IconLabelList"/>
    <dgm:cxn modelId="{D6CBDC6A-3E11-41D5-8527-87D263967736}" type="presParOf" srcId="{8E390E81-BABE-448A-B5EF-5FB22474754C}" destId="{AC1EFC32-07CC-41FE-AD15-DF2F768E151A}" srcOrd="2" destOrd="0" presId="urn:microsoft.com/office/officeart/2018/2/layout/IconLabelList"/>
    <dgm:cxn modelId="{80483716-1C6A-44F5-A1B9-B7B18C1855AD}" type="presParOf" srcId="{CBB35C81-8ABE-4CBB-9BE4-B3EF36EF18C9}" destId="{43084670-3AE6-42AE-8E49-880308EFD882}" srcOrd="3" destOrd="0" presId="urn:microsoft.com/office/officeart/2018/2/layout/IconLabelList"/>
    <dgm:cxn modelId="{A250483A-5073-4B86-8415-FA11E99A4C90}" type="presParOf" srcId="{CBB35C81-8ABE-4CBB-9BE4-B3EF36EF18C9}" destId="{5BF3F7D3-E050-4AB1-B3D8-3C1CD4708BD7}" srcOrd="4" destOrd="0" presId="urn:microsoft.com/office/officeart/2018/2/layout/IconLabelList"/>
    <dgm:cxn modelId="{7338D0FC-672A-4C5E-8013-14CA6EFF9DCA}" type="presParOf" srcId="{5BF3F7D3-E050-4AB1-B3D8-3C1CD4708BD7}" destId="{777CD252-0993-4355-8012-EF827FE0018B}" srcOrd="0" destOrd="0" presId="urn:microsoft.com/office/officeart/2018/2/layout/IconLabelList"/>
    <dgm:cxn modelId="{74417B7B-91B3-44A0-A2F5-27E2E4621C5A}" type="presParOf" srcId="{5BF3F7D3-E050-4AB1-B3D8-3C1CD4708BD7}" destId="{6D8B9450-DDA6-46B0-AB99-82EE37473BA7}" srcOrd="1" destOrd="0" presId="urn:microsoft.com/office/officeart/2018/2/layout/IconLabelList"/>
    <dgm:cxn modelId="{6BCD82B8-75C0-4361-A676-68381FAFA1D7}" type="presParOf" srcId="{5BF3F7D3-E050-4AB1-B3D8-3C1CD4708BD7}" destId="{599B513D-A8AC-45BA-B224-A7E5D7163B0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38B1AA-3382-45CF-BF12-E259F19DAA0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6B3F989-3096-4EB2-AF9B-B576535ABDD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 dirty="0"/>
            <a:t>Dataset did not need cleaning.</a:t>
          </a:r>
          <a:endParaRPr lang="en-US" dirty="0"/>
        </a:p>
      </dgm:t>
    </dgm:pt>
    <dgm:pt modelId="{015E5D89-5DEB-4130-9EAD-BFC15F8A2254}" type="parTrans" cxnId="{86131134-43BF-42E8-A61D-3D92B51B34B9}">
      <dgm:prSet/>
      <dgm:spPr/>
      <dgm:t>
        <a:bodyPr/>
        <a:lstStyle/>
        <a:p>
          <a:endParaRPr lang="en-US"/>
        </a:p>
      </dgm:t>
    </dgm:pt>
    <dgm:pt modelId="{5D9CA5F7-A35D-47B5-BB4B-A824A5FAF6F1}" type="sibTrans" cxnId="{86131134-43BF-42E8-A61D-3D92B51B34B9}">
      <dgm:prSet/>
      <dgm:spPr/>
      <dgm:t>
        <a:bodyPr/>
        <a:lstStyle/>
        <a:p>
          <a:endParaRPr lang="en-US"/>
        </a:p>
      </dgm:t>
    </dgm:pt>
    <dgm:pt modelId="{6E8A2F0D-1930-4812-A6A5-D4D3E82470F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/>
            <a:t>There were additional dimensions added for performing analysis to answer the business questions.</a:t>
          </a:r>
          <a:endParaRPr lang="en-US"/>
        </a:p>
      </dgm:t>
    </dgm:pt>
    <dgm:pt modelId="{146E4712-D313-403C-B141-5A50179BD724}" type="parTrans" cxnId="{63E628A1-3DCB-4DAB-832A-5CCE0E851442}">
      <dgm:prSet/>
      <dgm:spPr/>
      <dgm:t>
        <a:bodyPr/>
        <a:lstStyle/>
        <a:p>
          <a:endParaRPr lang="en-US"/>
        </a:p>
      </dgm:t>
    </dgm:pt>
    <dgm:pt modelId="{798F7876-D7AB-4DA9-BB10-6FE8723135D0}" type="sibTrans" cxnId="{63E628A1-3DCB-4DAB-832A-5CCE0E851442}">
      <dgm:prSet/>
      <dgm:spPr/>
      <dgm:t>
        <a:bodyPr/>
        <a:lstStyle/>
        <a:p>
          <a:endParaRPr lang="en-US"/>
        </a:p>
      </dgm:t>
    </dgm:pt>
    <dgm:pt modelId="{AE726EDA-6489-4A46-A74D-77D4E817F32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/>
            <a:t>Data was stored in a SQL database for efficient handling.</a:t>
          </a:r>
          <a:endParaRPr lang="en-US"/>
        </a:p>
      </dgm:t>
    </dgm:pt>
    <dgm:pt modelId="{55EA5538-04D8-4F4F-842D-C4961DE28773}" type="parTrans" cxnId="{825EA5DB-16D4-4E6A-A31A-4664D378C754}">
      <dgm:prSet/>
      <dgm:spPr/>
      <dgm:t>
        <a:bodyPr/>
        <a:lstStyle/>
        <a:p>
          <a:endParaRPr lang="en-US"/>
        </a:p>
      </dgm:t>
    </dgm:pt>
    <dgm:pt modelId="{5636C1D7-50E6-4825-BF0D-7E9D654CC757}" type="sibTrans" cxnId="{825EA5DB-16D4-4E6A-A31A-4664D378C754}">
      <dgm:prSet/>
      <dgm:spPr/>
      <dgm:t>
        <a:bodyPr/>
        <a:lstStyle/>
        <a:p>
          <a:endParaRPr lang="en-US"/>
        </a:p>
      </dgm:t>
    </dgm:pt>
    <dgm:pt modelId="{4C9E427D-2776-47BC-B52D-8FF1385A7965}" type="pres">
      <dgm:prSet presAssocID="{8138B1AA-3382-45CF-BF12-E259F19DAA02}" presName="root" presStyleCnt="0">
        <dgm:presLayoutVars>
          <dgm:dir/>
          <dgm:resizeHandles val="exact"/>
        </dgm:presLayoutVars>
      </dgm:prSet>
      <dgm:spPr/>
    </dgm:pt>
    <dgm:pt modelId="{2A282393-C399-4709-9E2B-910C7D64BEF9}" type="pres">
      <dgm:prSet presAssocID="{26B3F989-3096-4EB2-AF9B-B576535ABDDD}" presName="compNode" presStyleCnt="0"/>
      <dgm:spPr/>
    </dgm:pt>
    <dgm:pt modelId="{7C7390FA-1EED-4F46-96D5-03BD4F5A2BDD}" type="pres">
      <dgm:prSet presAssocID="{26B3F989-3096-4EB2-AF9B-B576535ABDDD}" presName="iconBgRect" presStyleLbl="bgShp" presStyleIdx="0" presStyleCnt="3"/>
      <dgm:spPr/>
    </dgm:pt>
    <dgm:pt modelId="{6ACE6362-01B7-4D1A-9672-E2A09AF40C9C}" type="pres">
      <dgm:prSet presAssocID="{26B3F989-3096-4EB2-AF9B-B576535ABDD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48A26BCE-A4FB-4473-99B2-B01A2AC1AB91}" type="pres">
      <dgm:prSet presAssocID="{26B3F989-3096-4EB2-AF9B-B576535ABDDD}" presName="spaceRect" presStyleCnt="0"/>
      <dgm:spPr/>
    </dgm:pt>
    <dgm:pt modelId="{F28A733D-45D0-48D4-A44C-052C9BED7EE0}" type="pres">
      <dgm:prSet presAssocID="{26B3F989-3096-4EB2-AF9B-B576535ABDDD}" presName="textRect" presStyleLbl="revTx" presStyleIdx="0" presStyleCnt="3">
        <dgm:presLayoutVars>
          <dgm:chMax val="1"/>
          <dgm:chPref val="1"/>
        </dgm:presLayoutVars>
      </dgm:prSet>
      <dgm:spPr/>
    </dgm:pt>
    <dgm:pt modelId="{73B1215F-7143-4375-89B1-29DAFC730651}" type="pres">
      <dgm:prSet presAssocID="{5D9CA5F7-A35D-47B5-BB4B-A824A5FAF6F1}" presName="sibTrans" presStyleCnt="0"/>
      <dgm:spPr/>
    </dgm:pt>
    <dgm:pt modelId="{42CEA7DA-9D14-473B-AE85-78BC697E761E}" type="pres">
      <dgm:prSet presAssocID="{6E8A2F0D-1930-4812-A6A5-D4D3E82470FE}" presName="compNode" presStyleCnt="0"/>
      <dgm:spPr/>
    </dgm:pt>
    <dgm:pt modelId="{302FE81F-DEDC-40AB-9A03-94777781D0DF}" type="pres">
      <dgm:prSet presAssocID="{6E8A2F0D-1930-4812-A6A5-D4D3E82470FE}" presName="iconBgRect" presStyleLbl="bgShp" presStyleIdx="1" presStyleCnt="3"/>
      <dgm:spPr/>
    </dgm:pt>
    <dgm:pt modelId="{AC101E19-FB3D-40B7-8D8C-B864B500F0C6}" type="pres">
      <dgm:prSet presAssocID="{6E8A2F0D-1930-4812-A6A5-D4D3E82470F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474522AF-6FB0-40B1-BEB9-A82C87B5FFB7}" type="pres">
      <dgm:prSet presAssocID="{6E8A2F0D-1930-4812-A6A5-D4D3E82470FE}" presName="spaceRect" presStyleCnt="0"/>
      <dgm:spPr/>
    </dgm:pt>
    <dgm:pt modelId="{785949E2-134A-4AE1-8837-C96537F32966}" type="pres">
      <dgm:prSet presAssocID="{6E8A2F0D-1930-4812-A6A5-D4D3E82470FE}" presName="textRect" presStyleLbl="revTx" presStyleIdx="1" presStyleCnt="3">
        <dgm:presLayoutVars>
          <dgm:chMax val="1"/>
          <dgm:chPref val="1"/>
        </dgm:presLayoutVars>
      </dgm:prSet>
      <dgm:spPr/>
    </dgm:pt>
    <dgm:pt modelId="{2030CF23-B3DA-4219-868A-A51752CF326A}" type="pres">
      <dgm:prSet presAssocID="{798F7876-D7AB-4DA9-BB10-6FE8723135D0}" presName="sibTrans" presStyleCnt="0"/>
      <dgm:spPr/>
    </dgm:pt>
    <dgm:pt modelId="{D934A59F-11DC-4C7E-8465-E8157603688C}" type="pres">
      <dgm:prSet presAssocID="{AE726EDA-6489-4A46-A74D-77D4E817F328}" presName="compNode" presStyleCnt="0"/>
      <dgm:spPr/>
    </dgm:pt>
    <dgm:pt modelId="{FF912B2D-EA18-4D6D-8D2B-2DCA7CD6C079}" type="pres">
      <dgm:prSet presAssocID="{AE726EDA-6489-4A46-A74D-77D4E817F328}" presName="iconBgRect" presStyleLbl="bgShp" presStyleIdx="2" presStyleCnt="3"/>
      <dgm:spPr/>
    </dgm:pt>
    <dgm:pt modelId="{3787BF27-8687-433A-9A36-DFCF063CF40C}" type="pres">
      <dgm:prSet presAssocID="{AE726EDA-6489-4A46-A74D-77D4E817F32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1238850D-793C-4C40-A612-5144882339D2}" type="pres">
      <dgm:prSet presAssocID="{AE726EDA-6489-4A46-A74D-77D4E817F328}" presName="spaceRect" presStyleCnt="0"/>
      <dgm:spPr/>
    </dgm:pt>
    <dgm:pt modelId="{087DA934-8CE4-4C0E-9651-64510CC80488}" type="pres">
      <dgm:prSet presAssocID="{AE726EDA-6489-4A46-A74D-77D4E817F328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5985017-1EAC-460C-824B-0E81F51067B2}" type="presOf" srcId="{26B3F989-3096-4EB2-AF9B-B576535ABDDD}" destId="{F28A733D-45D0-48D4-A44C-052C9BED7EE0}" srcOrd="0" destOrd="0" presId="urn:microsoft.com/office/officeart/2018/5/layout/IconCircleLabelList"/>
    <dgm:cxn modelId="{18C4A528-ABBE-4168-B642-9CB7711F7282}" type="presOf" srcId="{AE726EDA-6489-4A46-A74D-77D4E817F328}" destId="{087DA934-8CE4-4C0E-9651-64510CC80488}" srcOrd="0" destOrd="0" presId="urn:microsoft.com/office/officeart/2018/5/layout/IconCircleLabelList"/>
    <dgm:cxn modelId="{86131134-43BF-42E8-A61D-3D92B51B34B9}" srcId="{8138B1AA-3382-45CF-BF12-E259F19DAA02}" destId="{26B3F989-3096-4EB2-AF9B-B576535ABDDD}" srcOrd="0" destOrd="0" parTransId="{015E5D89-5DEB-4130-9EAD-BFC15F8A2254}" sibTransId="{5D9CA5F7-A35D-47B5-BB4B-A824A5FAF6F1}"/>
    <dgm:cxn modelId="{6DA78C5A-F12C-4A23-A579-1ADBA44018FD}" type="presOf" srcId="{6E8A2F0D-1930-4812-A6A5-D4D3E82470FE}" destId="{785949E2-134A-4AE1-8837-C96537F32966}" srcOrd="0" destOrd="0" presId="urn:microsoft.com/office/officeart/2018/5/layout/IconCircleLabelList"/>
    <dgm:cxn modelId="{63E628A1-3DCB-4DAB-832A-5CCE0E851442}" srcId="{8138B1AA-3382-45CF-BF12-E259F19DAA02}" destId="{6E8A2F0D-1930-4812-A6A5-D4D3E82470FE}" srcOrd="1" destOrd="0" parTransId="{146E4712-D313-403C-B141-5A50179BD724}" sibTransId="{798F7876-D7AB-4DA9-BB10-6FE8723135D0}"/>
    <dgm:cxn modelId="{825EA5DB-16D4-4E6A-A31A-4664D378C754}" srcId="{8138B1AA-3382-45CF-BF12-E259F19DAA02}" destId="{AE726EDA-6489-4A46-A74D-77D4E817F328}" srcOrd="2" destOrd="0" parTransId="{55EA5538-04D8-4F4F-842D-C4961DE28773}" sibTransId="{5636C1D7-50E6-4825-BF0D-7E9D654CC757}"/>
    <dgm:cxn modelId="{14CE37FC-C09C-4896-B358-2268FCF22EBD}" type="presOf" srcId="{8138B1AA-3382-45CF-BF12-E259F19DAA02}" destId="{4C9E427D-2776-47BC-B52D-8FF1385A7965}" srcOrd="0" destOrd="0" presId="urn:microsoft.com/office/officeart/2018/5/layout/IconCircleLabelList"/>
    <dgm:cxn modelId="{2A325792-8A38-46EF-9F66-9693D6470796}" type="presParOf" srcId="{4C9E427D-2776-47BC-B52D-8FF1385A7965}" destId="{2A282393-C399-4709-9E2B-910C7D64BEF9}" srcOrd="0" destOrd="0" presId="urn:microsoft.com/office/officeart/2018/5/layout/IconCircleLabelList"/>
    <dgm:cxn modelId="{D4E96C71-5569-43BD-8341-189DF9F09155}" type="presParOf" srcId="{2A282393-C399-4709-9E2B-910C7D64BEF9}" destId="{7C7390FA-1EED-4F46-96D5-03BD4F5A2BDD}" srcOrd="0" destOrd="0" presId="urn:microsoft.com/office/officeart/2018/5/layout/IconCircleLabelList"/>
    <dgm:cxn modelId="{58D0E5B7-3A78-4D4C-8547-D4B6017EB729}" type="presParOf" srcId="{2A282393-C399-4709-9E2B-910C7D64BEF9}" destId="{6ACE6362-01B7-4D1A-9672-E2A09AF40C9C}" srcOrd="1" destOrd="0" presId="urn:microsoft.com/office/officeart/2018/5/layout/IconCircleLabelList"/>
    <dgm:cxn modelId="{416769D6-EAEB-49F4-9B1A-035A41A2AA30}" type="presParOf" srcId="{2A282393-C399-4709-9E2B-910C7D64BEF9}" destId="{48A26BCE-A4FB-4473-99B2-B01A2AC1AB91}" srcOrd="2" destOrd="0" presId="urn:microsoft.com/office/officeart/2018/5/layout/IconCircleLabelList"/>
    <dgm:cxn modelId="{5EA7517E-8BCE-4E89-A2ED-6D3DFCD05D07}" type="presParOf" srcId="{2A282393-C399-4709-9E2B-910C7D64BEF9}" destId="{F28A733D-45D0-48D4-A44C-052C9BED7EE0}" srcOrd="3" destOrd="0" presId="urn:microsoft.com/office/officeart/2018/5/layout/IconCircleLabelList"/>
    <dgm:cxn modelId="{23C13BB8-A238-41D4-84AE-45A47AB09A80}" type="presParOf" srcId="{4C9E427D-2776-47BC-B52D-8FF1385A7965}" destId="{73B1215F-7143-4375-89B1-29DAFC730651}" srcOrd="1" destOrd="0" presId="urn:microsoft.com/office/officeart/2018/5/layout/IconCircleLabelList"/>
    <dgm:cxn modelId="{87E8CC25-FF19-40A6-8DD0-019777238DA5}" type="presParOf" srcId="{4C9E427D-2776-47BC-B52D-8FF1385A7965}" destId="{42CEA7DA-9D14-473B-AE85-78BC697E761E}" srcOrd="2" destOrd="0" presId="urn:microsoft.com/office/officeart/2018/5/layout/IconCircleLabelList"/>
    <dgm:cxn modelId="{802F879A-AACC-416A-8F14-416D0FF12D1E}" type="presParOf" srcId="{42CEA7DA-9D14-473B-AE85-78BC697E761E}" destId="{302FE81F-DEDC-40AB-9A03-94777781D0DF}" srcOrd="0" destOrd="0" presId="urn:microsoft.com/office/officeart/2018/5/layout/IconCircleLabelList"/>
    <dgm:cxn modelId="{8157FAE6-6F6F-4381-952B-DFB57A8708E2}" type="presParOf" srcId="{42CEA7DA-9D14-473B-AE85-78BC697E761E}" destId="{AC101E19-FB3D-40B7-8D8C-B864B500F0C6}" srcOrd="1" destOrd="0" presId="urn:microsoft.com/office/officeart/2018/5/layout/IconCircleLabelList"/>
    <dgm:cxn modelId="{D980BA6B-7D58-46BD-A76C-AF4AA2D41C91}" type="presParOf" srcId="{42CEA7DA-9D14-473B-AE85-78BC697E761E}" destId="{474522AF-6FB0-40B1-BEB9-A82C87B5FFB7}" srcOrd="2" destOrd="0" presId="urn:microsoft.com/office/officeart/2018/5/layout/IconCircleLabelList"/>
    <dgm:cxn modelId="{1384BE7E-03C1-4CE6-A967-81F73BAE55CD}" type="presParOf" srcId="{42CEA7DA-9D14-473B-AE85-78BC697E761E}" destId="{785949E2-134A-4AE1-8837-C96537F32966}" srcOrd="3" destOrd="0" presId="urn:microsoft.com/office/officeart/2018/5/layout/IconCircleLabelList"/>
    <dgm:cxn modelId="{310E3BAB-B225-4D95-ACB2-EF000CA0C442}" type="presParOf" srcId="{4C9E427D-2776-47BC-B52D-8FF1385A7965}" destId="{2030CF23-B3DA-4219-868A-A51752CF326A}" srcOrd="3" destOrd="0" presId="urn:microsoft.com/office/officeart/2018/5/layout/IconCircleLabelList"/>
    <dgm:cxn modelId="{0CD4B88D-540B-412D-8723-29F6752A9614}" type="presParOf" srcId="{4C9E427D-2776-47BC-B52D-8FF1385A7965}" destId="{D934A59F-11DC-4C7E-8465-E8157603688C}" srcOrd="4" destOrd="0" presId="urn:microsoft.com/office/officeart/2018/5/layout/IconCircleLabelList"/>
    <dgm:cxn modelId="{2B5A9329-1FF8-479F-862B-0B6152066E5C}" type="presParOf" srcId="{D934A59F-11DC-4C7E-8465-E8157603688C}" destId="{FF912B2D-EA18-4D6D-8D2B-2DCA7CD6C079}" srcOrd="0" destOrd="0" presId="urn:microsoft.com/office/officeart/2018/5/layout/IconCircleLabelList"/>
    <dgm:cxn modelId="{B95BF726-D7A0-42F7-8CD1-2BD0AD49AAFE}" type="presParOf" srcId="{D934A59F-11DC-4C7E-8465-E8157603688C}" destId="{3787BF27-8687-433A-9A36-DFCF063CF40C}" srcOrd="1" destOrd="0" presId="urn:microsoft.com/office/officeart/2018/5/layout/IconCircleLabelList"/>
    <dgm:cxn modelId="{633F43A3-601A-4886-83AA-7FB4A737DF97}" type="presParOf" srcId="{D934A59F-11DC-4C7E-8465-E8157603688C}" destId="{1238850D-793C-4C40-A612-5144882339D2}" srcOrd="2" destOrd="0" presId="urn:microsoft.com/office/officeart/2018/5/layout/IconCircleLabelList"/>
    <dgm:cxn modelId="{D2BF87B4-E689-41CD-BED9-0512FD9561B3}" type="presParOf" srcId="{D934A59F-11DC-4C7E-8465-E8157603688C}" destId="{087DA934-8CE4-4C0E-9651-64510CC8048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430A3BF-550B-46C7-851A-BC3494C116E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C4A0442A-A3E5-48C1-983F-A6EE00271E21}">
      <dgm:prSet/>
      <dgm:spPr/>
      <dgm:t>
        <a:bodyPr/>
        <a:lstStyle/>
        <a:p>
          <a:r>
            <a:rPr lang="en-US"/>
            <a:t>What locations have max pickup and drop-off volume?</a:t>
          </a:r>
        </a:p>
      </dgm:t>
    </dgm:pt>
    <dgm:pt modelId="{4E3BC1FE-F1F7-404A-9CFF-8C3F4A0E5D46}" type="parTrans" cxnId="{C3C0D0BD-AEB7-4075-B8B6-78BE9EF71911}">
      <dgm:prSet/>
      <dgm:spPr/>
      <dgm:t>
        <a:bodyPr/>
        <a:lstStyle/>
        <a:p>
          <a:endParaRPr lang="en-US"/>
        </a:p>
      </dgm:t>
    </dgm:pt>
    <dgm:pt modelId="{97E598FE-19B7-4E99-A1D5-F4230EBA53A1}" type="sibTrans" cxnId="{C3C0D0BD-AEB7-4075-B8B6-78BE9EF71911}">
      <dgm:prSet/>
      <dgm:spPr/>
      <dgm:t>
        <a:bodyPr/>
        <a:lstStyle/>
        <a:p>
          <a:endParaRPr lang="en-US"/>
        </a:p>
      </dgm:t>
    </dgm:pt>
    <dgm:pt modelId="{4E6EB5B5-95F4-419C-97D4-2312694E5714}">
      <dgm:prSet/>
      <dgm:spPr/>
      <dgm:t>
        <a:bodyPr/>
        <a:lstStyle/>
        <a:p>
          <a:r>
            <a:rPr lang="en-US"/>
            <a:t>What day is the busiest day of the week?</a:t>
          </a:r>
        </a:p>
      </dgm:t>
    </dgm:pt>
    <dgm:pt modelId="{36497392-148C-4443-B74B-EBD16E85990A}" type="parTrans" cxnId="{4853CECC-25E7-4B68-9F92-30F55CB7A002}">
      <dgm:prSet/>
      <dgm:spPr/>
      <dgm:t>
        <a:bodyPr/>
        <a:lstStyle/>
        <a:p>
          <a:endParaRPr lang="en-US"/>
        </a:p>
      </dgm:t>
    </dgm:pt>
    <dgm:pt modelId="{C0C28056-A068-485D-9EF3-2032CDC3A44C}" type="sibTrans" cxnId="{4853CECC-25E7-4B68-9F92-30F55CB7A002}">
      <dgm:prSet/>
      <dgm:spPr/>
      <dgm:t>
        <a:bodyPr/>
        <a:lstStyle/>
        <a:p>
          <a:endParaRPr lang="en-US"/>
        </a:p>
      </dgm:t>
    </dgm:pt>
    <dgm:pt modelId="{A08F8F8A-E047-47EE-B45A-1AFAC69AAA2E}">
      <dgm:prSet/>
      <dgm:spPr/>
      <dgm:t>
        <a:bodyPr/>
        <a:lstStyle/>
        <a:p>
          <a:r>
            <a:rPr lang="en-US"/>
            <a:t>What areas fetch highest tips for pickup and drop-offs?</a:t>
          </a:r>
        </a:p>
      </dgm:t>
    </dgm:pt>
    <dgm:pt modelId="{F700C234-90DC-4011-8EE5-E1C769BCF3F6}" type="parTrans" cxnId="{9E4ACB56-C505-4C21-AE48-5D40AB3B812E}">
      <dgm:prSet/>
      <dgm:spPr/>
      <dgm:t>
        <a:bodyPr/>
        <a:lstStyle/>
        <a:p>
          <a:endParaRPr lang="en-US"/>
        </a:p>
      </dgm:t>
    </dgm:pt>
    <dgm:pt modelId="{17C335BD-626E-4A11-967B-523879EB7984}" type="sibTrans" cxnId="{9E4ACB56-C505-4C21-AE48-5D40AB3B812E}">
      <dgm:prSet/>
      <dgm:spPr/>
      <dgm:t>
        <a:bodyPr/>
        <a:lstStyle/>
        <a:p>
          <a:endParaRPr lang="en-US"/>
        </a:p>
      </dgm:t>
    </dgm:pt>
    <dgm:pt modelId="{354618FE-4F5B-4734-8178-FF0EA0470308}">
      <dgm:prSet/>
      <dgm:spPr/>
      <dgm:t>
        <a:bodyPr/>
        <a:lstStyle/>
        <a:p>
          <a:r>
            <a:rPr lang="en-US" u="sng"/>
            <a:t>Novel Idea:</a:t>
          </a:r>
          <a:r>
            <a:rPr lang="en-US"/>
            <a:t> What days and/or hours are best for repair and maintenance work for civic authorities in New York City?</a:t>
          </a:r>
        </a:p>
      </dgm:t>
    </dgm:pt>
    <dgm:pt modelId="{3AA96E17-93D1-45FD-928F-6BAF69E493BE}" type="parTrans" cxnId="{E5B46DCB-C4E8-491C-8987-3127F569053F}">
      <dgm:prSet/>
      <dgm:spPr/>
      <dgm:t>
        <a:bodyPr/>
        <a:lstStyle/>
        <a:p>
          <a:endParaRPr lang="en-US"/>
        </a:p>
      </dgm:t>
    </dgm:pt>
    <dgm:pt modelId="{590C0979-AC08-4FF3-8372-F90C95DF2AEC}" type="sibTrans" cxnId="{E5B46DCB-C4E8-491C-8987-3127F569053F}">
      <dgm:prSet/>
      <dgm:spPr/>
      <dgm:t>
        <a:bodyPr/>
        <a:lstStyle/>
        <a:p>
          <a:endParaRPr lang="en-US"/>
        </a:p>
      </dgm:t>
    </dgm:pt>
    <dgm:pt modelId="{7E91244F-B090-4B78-A5BA-FD3CA1CF2DBA}" type="pres">
      <dgm:prSet presAssocID="{7430A3BF-550B-46C7-851A-BC3494C116E2}" presName="root" presStyleCnt="0">
        <dgm:presLayoutVars>
          <dgm:dir/>
          <dgm:resizeHandles val="exact"/>
        </dgm:presLayoutVars>
      </dgm:prSet>
      <dgm:spPr/>
    </dgm:pt>
    <dgm:pt modelId="{755E1EA8-B04B-40FC-9F23-965589CB2333}" type="pres">
      <dgm:prSet presAssocID="{C4A0442A-A3E5-48C1-983F-A6EE00271E21}" presName="compNode" presStyleCnt="0"/>
      <dgm:spPr/>
    </dgm:pt>
    <dgm:pt modelId="{E9150014-940E-47E8-8AB4-3764B81E6D17}" type="pres">
      <dgm:prSet presAssocID="{C4A0442A-A3E5-48C1-983F-A6EE00271E21}" presName="bgRect" presStyleLbl="bgShp" presStyleIdx="0" presStyleCnt="4"/>
      <dgm:spPr/>
    </dgm:pt>
    <dgm:pt modelId="{C3DBB7A9-352C-4120-846E-F9F86E3C8448}" type="pres">
      <dgm:prSet presAssocID="{C4A0442A-A3E5-48C1-983F-A6EE00271E2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4BEB75CF-2852-42D6-9679-9F7E0CD751A7}" type="pres">
      <dgm:prSet presAssocID="{C4A0442A-A3E5-48C1-983F-A6EE00271E21}" presName="spaceRect" presStyleCnt="0"/>
      <dgm:spPr/>
    </dgm:pt>
    <dgm:pt modelId="{04CFF8E2-D217-41E1-A682-AFA06042B30D}" type="pres">
      <dgm:prSet presAssocID="{C4A0442A-A3E5-48C1-983F-A6EE00271E21}" presName="parTx" presStyleLbl="revTx" presStyleIdx="0" presStyleCnt="4">
        <dgm:presLayoutVars>
          <dgm:chMax val="0"/>
          <dgm:chPref val="0"/>
        </dgm:presLayoutVars>
      </dgm:prSet>
      <dgm:spPr/>
    </dgm:pt>
    <dgm:pt modelId="{EF4D90A7-1029-4934-98D3-7F18C9E1F411}" type="pres">
      <dgm:prSet presAssocID="{97E598FE-19B7-4E99-A1D5-F4230EBA53A1}" presName="sibTrans" presStyleCnt="0"/>
      <dgm:spPr/>
    </dgm:pt>
    <dgm:pt modelId="{0AA1AD7E-D2AC-4EDE-A36F-B96BA7126E48}" type="pres">
      <dgm:prSet presAssocID="{4E6EB5B5-95F4-419C-97D4-2312694E5714}" presName="compNode" presStyleCnt="0"/>
      <dgm:spPr/>
    </dgm:pt>
    <dgm:pt modelId="{6ACB86CC-3926-4BF9-B474-391B9ABA33AD}" type="pres">
      <dgm:prSet presAssocID="{4E6EB5B5-95F4-419C-97D4-2312694E5714}" presName="bgRect" presStyleLbl="bgShp" presStyleIdx="1" presStyleCnt="4"/>
      <dgm:spPr/>
    </dgm:pt>
    <dgm:pt modelId="{7AA7DFA1-EB25-4039-A7B1-59DF43ADDF35}" type="pres">
      <dgm:prSet presAssocID="{4E6EB5B5-95F4-419C-97D4-2312694E571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estive Lantern"/>
        </a:ext>
      </dgm:extLst>
    </dgm:pt>
    <dgm:pt modelId="{E023A92B-12DF-4A18-9743-3A0B15048858}" type="pres">
      <dgm:prSet presAssocID="{4E6EB5B5-95F4-419C-97D4-2312694E5714}" presName="spaceRect" presStyleCnt="0"/>
      <dgm:spPr/>
    </dgm:pt>
    <dgm:pt modelId="{64F12760-E967-4B3B-A0B5-7BED7639DD03}" type="pres">
      <dgm:prSet presAssocID="{4E6EB5B5-95F4-419C-97D4-2312694E5714}" presName="parTx" presStyleLbl="revTx" presStyleIdx="1" presStyleCnt="4">
        <dgm:presLayoutVars>
          <dgm:chMax val="0"/>
          <dgm:chPref val="0"/>
        </dgm:presLayoutVars>
      </dgm:prSet>
      <dgm:spPr/>
    </dgm:pt>
    <dgm:pt modelId="{BABF1859-4E4D-4CB9-9DA5-A6ED6C1B9773}" type="pres">
      <dgm:prSet presAssocID="{C0C28056-A068-485D-9EF3-2032CDC3A44C}" presName="sibTrans" presStyleCnt="0"/>
      <dgm:spPr/>
    </dgm:pt>
    <dgm:pt modelId="{6DD15011-8ED6-4FBB-A557-0944F72B87D7}" type="pres">
      <dgm:prSet presAssocID="{A08F8F8A-E047-47EE-B45A-1AFAC69AAA2E}" presName="compNode" presStyleCnt="0"/>
      <dgm:spPr/>
    </dgm:pt>
    <dgm:pt modelId="{1C34F2D7-CA7F-4E0A-8086-8FE8F2EF02ED}" type="pres">
      <dgm:prSet presAssocID="{A08F8F8A-E047-47EE-B45A-1AFAC69AAA2E}" presName="bgRect" presStyleLbl="bgShp" presStyleIdx="2" presStyleCnt="4"/>
      <dgm:spPr/>
    </dgm:pt>
    <dgm:pt modelId="{AA876FBE-9DF6-4DBF-AC33-91B04012E734}" type="pres">
      <dgm:prSet presAssocID="{A08F8F8A-E047-47EE-B45A-1AFAC69AAA2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uck"/>
        </a:ext>
      </dgm:extLst>
    </dgm:pt>
    <dgm:pt modelId="{B6427402-46B7-439B-8AAC-7FEAE531DD3F}" type="pres">
      <dgm:prSet presAssocID="{A08F8F8A-E047-47EE-B45A-1AFAC69AAA2E}" presName="spaceRect" presStyleCnt="0"/>
      <dgm:spPr/>
    </dgm:pt>
    <dgm:pt modelId="{A54F74EF-C113-454F-B152-957D1906913F}" type="pres">
      <dgm:prSet presAssocID="{A08F8F8A-E047-47EE-B45A-1AFAC69AAA2E}" presName="parTx" presStyleLbl="revTx" presStyleIdx="2" presStyleCnt="4">
        <dgm:presLayoutVars>
          <dgm:chMax val="0"/>
          <dgm:chPref val="0"/>
        </dgm:presLayoutVars>
      </dgm:prSet>
      <dgm:spPr/>
    </dgm:pt>
    <dgm:pt modelId="{5222C8F3-B1F7-480F-9FB0-14CD35EC6337}" type="pres">
      <dgm:prSet presAssocID="{17C335BD-626E-4A11-967B-523879EB7984}" presName="sibTrans" presStyleCnt="0"/>
      <dgm:spPr/>
    </dgm:pt>
    <dgm:pt modelId="{1B218CEC-9A6D-4C77-9F6D-AD42DA52A245}" type="pres">
      <dgm:prSet presAssocID="{354618FE-4F5B-4734-8178-FF0EA0470308}" presName="compNode" presStyleCnt="0"/>
      <dgm:spPr/>
    </dgm:pt>
    <dgm:pt modelId="{39900703-CCC6-434A-8E09-BAFCF14086E0}" type="pres">
      <dgm:prSet presAssocID="{354618FE-4F5B-4734-8178-FF0EA0470308}" presName="bgRect" presStyleLbl="bgShp" presStyleIdx="3" presStyleCnt="4"/>
      <dgm:spPr/>
    </dgm:pt>
    <dgm:pt modelId="{36E622DB-3F06-416F-800A-7B4FF7F7DA15}" type="pres">
      <dgm:prSet presAssocID="{354618FE-4F5B-4734-8178-FF0EA047030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6213AE80-E261-4637-81AA-8A98249A6F37}" type="pres">
      <dgm:prSet presAssocID="{354618FE-4F5B-4734-8178-FF0EA0470308}" presName="spaceRect" presStyleCnt="0"/>
      <dgm:spPr/>
    </dgm:pt>
    <dgm:pt modelId="{2B14B8F1-7F88-4AEE-A0C9-5E7D3D70C6AE}" type="pres">
      <dgm:prSet presAssocID="{354618FE-4F5B-4734-8178-FF0EA0470308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E4ACB56-C505-4C21-AE48-5D40AB3B812E}" srcId="{7430A3BF-550B-46C7-851A-BC3494C116E2}" destId="{A08F8F8A-E047-47EE-B45A-1AFAC69AAA2E}" srcOrd="2" destOrd="0" parTransId="{F700C234-90DC-4011-8EE5-E1C769BCF3F6}" sibTransId="{17C335BD-626E-4A11-967B-523879EB7984}"/>
    <dgm:cxn modelId="{C1A12379-3F27-4ED1-ACFA-A381582E6CE8}" type="presOf" srcId="{C4A0442A-A3E5-48C1-983F-A6EE00271E21}" destId="{04CFF8E2-D217-41E1-A682-AFA06042B30D}" srcOrd="0" destOrd="0" presId="urn:microsoft.com/office/officeart/2018/2/layout/IconVerticalSolidList"/>
    <dgm:cxn modelId="{1B8D7A8F-75F2-4213-B908-6C178C85D34E}" type="presOf" srcId="{7430A3BF-550B-46C7-851A-BC3494C116E2}" destId="{7E91244F-B090-4B78-A5BA-FD3CA1CF2DBA}" srcOrd="0" destOrd="0" presId="urn:microsoft.com/office/officeart/2018/2/layout/IconVerticalSolidList"/>
    <dgm:cxn modelId="{C3C0D0BD-AEB7-4075-B8B6-78BE9EF71911}" srcId="{7430A3BF-550B-46C7-851A-BC3494C116E2}" destId="{C4A0442A-A3E5-48C1-983F-A6EE00271E21}" srcOrd="0" destOrd="0" parTransId="{4E3BC1FE-F1F7-404A-9CFF-8C3F4A0E5D46}" sibTransId="{97E598FE-19B7-4E99-A1D5-F4230EBA53A1}"/>
    <dgm:cxn modelId="{A99582CA-A055-4EF8-9E73-3E51865A6FB1}" type="presOf" srcId="{354618FE-4F5B-4734-8178-FF0EA0470308}" destId="{2B14B8F1-7F88-4AEE-A0C9-5E7D3D70C6AE}" srcOrd="0" destOrd="0" presId="urn:microsoft.com/office/officeart/2018/2/layout/IconVerticalSolidList"/>
    <dgm:cxn modelId="{E5B46DCB-C4E8-491C-8987-3127F569053F}" srcId="{7430A3BF-550B-46C7-851A-BC3494C116E2}" destId="{354618FE-4F5B-4734-8178-FF0EA0470308}" srcOrd="3" destOrd="0" parTransId="{3AA96E17-93D1-45FD-928F-6BAF69E493BE}" sibTransId="{590C0979-AC08-4FF3-8372-F90C95DF2AEC}"/>
    <dgm:cxn modelId="{4853CECC-25E7-4B68-9F92-30F55CB7A002}" srcId="{7430A3BF-550B-46C7-851A-BC3494C116E2}" destId="{4E6EB5B5-95F4-419C-97D4-2312694E5714}" srcOrd="1" destOrd="0" parTransId="{36497392-148C-4443-B74B-EBD16E85990A}" sibTransId="{C0C28056-A068-485D-9EF3-2032CDC3A44C}"/>
    <dgm:cxn modelId="{9B0A98E9-8AD3-4165-89E7-B3880BEC5CC6}" type="presOf" srcId="{A08F8F8A-E047-47EE-B45A-1AFAC69AAA2E}" destId="{A54F74EF-C113-454F-B152-957D1906913F}" srcOrd="0" destOrd="0" presId="urn:microsoft.com/office/officeart/2018/2/layout/IconVerticalSolidList"/>
    <dgm:cxn modelId="{658F92F5-2BEC-4419-9F65-E1FF902BAF08}" type="presOf" srcId="{4E6EB5B5-95F4-419C-97D4-2312694E5714}" destId="{64F12760-E967-4B3B-A0B5-7BED7639DD03}" srcOrd="0" destOrd="0" presId="urn:microsoft.com/office/officeart/2018/2/layout/IconVerticalSolidList"/>
    <dgm:cxn modelId="{0F04D537-3FAF-4A8F-8B7F-4B136927B14A}" type="presParOf" srcId="{7E91244F-B090-4B78-A5BA-FD3CA1CF2DBA}" destId="{755E1EA8-B04B-40FC-9F23-965589CB2333}" srcOrd="0" destOrd="0" presId="urn:microsoft.com/office/officeart/2018/2/layout/IconVerticalSolidList"/>
    <dgm:cxn modelId="{2C681207-EB08-4BE0-BCDE-6F9D3723216A}" type="presParOf" srcId="{755E1EA8-B04B-40FC-9F23-965589CB2333}" destId="{E9150014-940E-47E8-8AB4-3764B81E6D17}" srcOrd="0" destOrd="0" presId="urn:microsoft.com/office/officeart/2018/2/layout/IconVerticalSolidList"/>
    <dgm:cxn modelId="{43173396-39E7-4EA4-973B-AA65E67004B0}" type="presParOf" srcId="{755E1EA8-B04B-40FC-9F23-965589CB2333}" destId="{C3DBB7A9-352C-4120-846E-F9F86E3C8448}" srcOrd="1" destOrd="0" presId="urn:microsoft.com/office/officeart/2018/2/layout/IconVerticalSolidList"/>
    <dgm:cxn modelId="{844618EB-57DE-4E6E-8B28-9D59196E94B8}" type="presParOf" srcId="{755E1EA8-B04B-40FC-9F23-965589CB2333}" destId="{4BEB75CF-2852-42D6-9679-9F7E0CD751A7}" srcOrd="2" destOrd="0" presId="urn:microsoft.com/office/officeart/2018/2/layout/IconVerticalSolidList"/>
    <dgm:cxn modelId="{D7E3C6C1-CA7B-4577-B2F2-F46A9CD8ADC2}" type="presParOf" srcId="{755E1EA8-B04B-40FC-9F23-965589CB2333}" destId="{04CFF8E2-D217-41E1-A682-AFA06042B30D}" srcOrd="3" destOrd="0" presId="urn:microsoft.com/office/officeart/2018/2/layout/IconVerticalSolidList"/>
    <dgm:cxn modelId="{6B00A387-4EE1-4837-A90E-3063B02C20F4}" type="presParOf" srcId="{7E91244F-B090-4B78-A5BA-FD3CA1CF2DBA}" destId="{EF4D90A7-1029-4934-98D3-7F18C9E1F411}" srcOrd="1" destOrd="0" presId="urn:microsoft.com/office/officeart/2018/2/layout/IconVerticalSolidList"/>
    <dgm:cxn modelId="{3552F34A-028E-4E01-99CA-B5C4A9386C31}" type="presParOf" srcId="{7E91244F-B090-4B78-A5BA-FD3CA1CF2DBA}" destId="{0AA1AD7E-D2AC-4EDE-A36F-B96BA7126E48}" srcOrd="2" destOrd="0" presId="urn:microsoft.com/office/officeart/2018/2/layout/IconVerticalSolidList"/>
    <dgm:cxn modelId="{8216F916-49DE-4936-AD3E-6DA23B0C3F9C}" type="presParOf" srcId="{0AA1AD7E-D2AC-4EDE-A36F-B96BA7126E48}" destId="{6ACB86CC-3926-4BF9-B474-391B9ABA33AD}" srcOrd="0" destOrd="0" presId="urn:microsoft.com/office/officeart/2018/2/layout/IconVerticalSolidList"/>
    <dgm:cxn modelId="{61412F25-237A-40FF-8F3C-061FC68A7841}" type="presParOf" srcId="{0AA1AD7E-D2AC-4EDE-A36F-B96BA7126E48}" destId="{7AA7DFA1-EB25-4039-A7B1-59DF43ADDF35}" srcOrd="1" destOrd="0" presId="urn:microsoft.com/office/officeart/2018/2/layout/IconVerticalSolidList"/>
    <dgm:cxn modelId="{1B18BA79-1805-4E08-B69E-D11F376A1A8C}" type="presParOf" srcId="{0AA1AD7E-D2AC-4EDE-A36F-B96BA7126E48}" destId="{E023A92B-12DF-4A18-9743-3A0B15048858}" srcOrd="2" destOrd="0" presId="urn:microsoft.com/office/officeart/2018/2/layout/IconVerticalSolidList"/>
    <dgm:cxn modelId="{A4FB85B1-16A4-4CA3-8F17-28B4E79A3BCB}" type="presParOf" srcId="{0AA1AD7E-D2AC-4EDE-A36F-B96BA7126E48}" destId="{64F12760-E967-4B3B-A0B5-7BED7639DD03}" srcOrd="3" destOrd="0" presId="urn:microsoft.com/office/officeart/2018/2/layout/IconVerticalSolidList"/>
    <dgm:cxn modelId="{A07DEFC6-73A0-42E2-826E-934337EAE08D}" type="presParOf" srcId="{7E91244F-B090-4B78-A5BA-FD3CA1CF2DBA}" destId="{BABF1859-4E4D-4CB9-9DA5-A6ED6C1B9773}" srcOrd="3" destOrd="0" presId="urn:microsoft.com/office/officeart/2018/2/layout/IconVerticalSolidList"/>
    <dgm:cxn modelId="{D1FD93B0-E300-4CEF-8360-D4FA5DD31702}" type="presParOf" srcId="{7E91244F-B090-4B78-A5BA-FD3CA1CF2DBA}" destId="{6DD15011-8ED6-4FBB-A557-0944F72B87D7}" srcOrd="4" destOrd="0" presId="urn:microsoft.com/office/officeart/2018/2/layout/IconVerticalSolidList"/>
    <dgm:cxn modelId="{61A85DD5-F84D-4440-8427-7447676550CC}" type="presParOf" srcId="{6DD15011-8ED6-4FBB-A557-0944F72B87D7}" destId="{1C34F2D7-CA7F-4E0A-8086-8FE8F2EF02ED}" srcOrd="0" destOrd="0" presId="urn:microsoft.com/office/officeart/2018/2/layout/IconVerticalSolidList"/>
    <dgm:cxn modelId="{46DBF4F3-EA0D-4CE2-896E-D586E7117C08}" type="presParOf" srcId="{6DD15011-8ED6-4FBB-A557-0944F72B87D7}" destId="{AA876FBE-9DF6-4DBF-AC33-91B04012E734}" srcOrd="1" destOrd="0" presId="urn:microsoft.com/office/officeart/2018/2/layout/IconVerticalSolidList"/>
    <dgm:cxn modelId="{F6AF8F36-3C6F-437D-83E7-A050BE9B025D}" type="presParOf" srcId="{6DD15011-8ED6-4FBB-A557-0944F72B87D7}" destId="{B6427402-46B7-439B-8AAC-7FEAE531DD3F}" srcOrd="2" destOrd="0" presId="urn:microsoft.com/office/officeart/2018/2/layout/IconVerticalSolidList"/>
    <dgm:cxn modelId="{BB9C6EF4-EBDC-4EF6-A662-73FD4CABD5F6}" type="presParOf" srcId="{6DD15011-8ED6-4FBB-A557-0944F72B87D7}" destId="{A54F74EF-C113-454F-B152-957D1906913F}" srcOrd="3" destOrd="0" presId="urn:microsoft.com/office/officeart/2018/2/layout/IconVerticalSolidList"/>
    <dgm:cxn modelId="{63E8FE7B-ECEE-4D5E-BAC6-F5D46F6704ED}" type="presParOf" srcId="{7E91244F-B090-4B78-A5BA-FD3CA1CF2DBA}" destId="{5222C8F3-B1F7-480F-9FB0-14CD35EC6337}" srcOrd="5" destOrd="0" presId="urn:microsoft.com/office/officeart/2018/2/layout/IconVerticalSolidList"/>
    <dgm:cxn modelId="{67115CFF-1784-4F74-9F12-E8A0BFE44FE6}" type="presParOf" srcId="{7E91244F-B090-4B78-A5BA-FD3CA1CF2DBA}" destId="{1B218CEC-9A6D-4C77-9F6D-AD42DA52A245}" srcOrd="6" destOrd="0" presId="urn:microsoft.com/office/officeart/2018/2/layout/IconVerticalSolidList"/>
    <dgm:cxn modelId="{8613320A-574F-4E6E-BEA9-CE0BFB03243F}" type="presParOf" srcId="{1B218CEC-9A6D-4C77-9F6D-AD42DA52A245}" destId="{39900703-CCC6-434A-8E09-BAFCF14086E0}" srcOrd="0" destOrd="0" presId="urn:microsoft.com/office/officeart/2018/2/layout/IconVerticalSolidList"/>
    <dgm:cxn modelId="{C634341A-C835-4992-9A6C-D76450F0BEFE}" type="presParOf" srcId="{1B218CEC-9A6D-4C77-9F6D-AD42DA52A245}" destId="{36E622DB-3F06-416F-800A-7B4FF7F7DA15}" srcOrd="1" destOrd="0" presId="urn:microsoft.com/office/officeart/2018/2/layout/IconVerticalSolidList"/>
    <dgm:cxn modelId="{86CE9D1B-E798-4CF6-9280-0E11B3E6234B}" type="presParOf" srcId="{1B218CEC-9A6D-4C77-9F6D-AD42DA52A245}" destId="{6213AE80-E261-4637-81AA-8A98249A6F37}" srcOrd="2" destOrd="0" presId="urn:microsoft.com/office/officeart/2018/2/layout/IconVerticalSolidList"/>
    <dgm:cxn modelId="{9AD0FBF5-E213-4EE4-8BCD-55D6F4D1F3BD}" type="presParOf" srcId="{1B218CEC-9A6D-4C77-9F6D-AD42DA52A245}" destId="{2B14B8F1-7F88-4AEE-A0C9-5E7D3D70C6A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5FEEEF-81AA-407A-969B-B2FB419924E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886BDAAB-8481-4AD1-9091-8B0B137F371A}">
      <dgm:prSet/>
      <dgm:spPr/>
      <dgm:t>
        <a:bodyPr/>
        <a:lstStyle/>
        <a:p>
          <a:r>
            <a:rPr lang="en-US" u="sng"/>
            <a:t>Novelty</a:t>
          </a:r>
          <a:r>
            <a:rPr lang="en-US"/>
            <a:t>: Indicate on Maps where the Taxi trip was picked up from and where it was dropped. Also showing the Time and the Day of the trip.</a:t>
          </a:r>
        </a:p>
      </dgm:t>
    </dgm:pt>
    <dgm:pt modelId="{6DA891F2-B97A-4AAB-8775-2E5DAF0E23A1}" type="parTrans" cxnId="{79C743F0-996B-4D44-95C4-6A14ABB2D697}">
      <dgm:prSet/>
      <dgm:spPr/>
      <dgm:t>
        <a:bodyPr/>
        <a:lstStyle/>
        <a:p>
          <a:endParaRPr lang="en-US"/>
        </a:p>
      </dgm:t>
    </dgm:pt>
    <dgm:pt modelId="{D02B93BF-D8EF-41DD-B2F5-D22040F7A95D}" type="sibTrans" cxnId="{79C743F0-996B-4D44-95C4-6A14ABB2D697}">
      <dgm:prSet/>
      <dgm:spPr/>
      <dgm:t>
        <a:bodyPr/>
        <a:lstStyle/>
        <a:p>
          <a:endParaRPr lang="en-US"/>
        </a:p>
      </dgm:t>
    </dgm:pt>
    <dgm:pt modelId="{31FFFEAD-D61D-4AD4-8823-42C3E776B5D6}">
      <dgm:prSet/>
      <dgm:spPr/>
      <dgm:t>
        <a:bodyPr/>
        <a:lstStyle/>
        <a:p>
          <a:r>
            <a:rPr lang="en-IN"/>
            <a:t>Show Pick-Up &amp; Drop-Off location on Map based on: Trip Distance, Trip ID, Passenger Count &amp; Tip Amount.</a:t>
          </a:r>
          <a:endParaRPr lang="en-US"/>
        </a:p>
      </dgm:t>
    </dgm:pt>
    <dgm:pt modelId="{2C37FFB6-394B-4347-956A-1B5890F6B2A8}" type="parTrans" cxnId="{DC5333B3-63D3-430E-A6A5-5592535E270A}">
      <dgm:prSet/>
      <dgm:spPr/>
      <dgm:t>
        <a:bodyPr/>
        <a:lstStyle/>
        <a:p>
          <a:endParaRPr lang="en-US"/>
        </a:p>
      </dgm:t>
    </dgm:pt>
    <dgm:pt modelId="{6A7B5F3A-B0FE-48B3-86E0-7D3A8E3490B0}" type="sibTrans" cxnId="{DC5333B3-63D3-430E-A6A5-5592535E270A}">
      <dgm:prSet/>
      <dgm:spPr/>
      <dgm:t>
        <a:bodyPr/>
        <a:lstStyle/>
        <a:p>
          <a:endParaRPr lang="en-US"/>
        </a:p>
      </dgm:t>
    </dgm:pt>
    <dgm:pt modelId="{1B98D947-1D35-4D11-B648-2FF60C249AEA}">
      <dgm:prSet/>
      <dgm:spPr/>
      <dgm:t>
        <a:bodyPr/>
        <a:lstStyle/>
        <a:p>
          <a:r>
            <a:rPr lang="en-IN"/>
            <a:t>Key Influencers on Tip Amount.</a:t>
          </a:r>
          <a:endParaRPr lang="en-US"/>
        </a:p>
      </dgm:t>
    </dgm:pt>
    <dgm:pt modelId="{269806D4-A455-4AC5-891A-1BC8FB3B6531}" type="parTrans" cxnId="{8C694FD1-8CA7-45F1-AA6F-FAD13D2FAC86}">
      <dgm:prSet/>
      <dgm:spPr/>
      <dgm:t>
        <a:bodyPr/>
        <a:lstStyle/>
        <a:p>
          <a:endParaRPr lang="en-US"/>
        </a:p>
      </dgm:t>
    </dgm:pt>
    <dgm:pt modelId="{9D0C8E02-23A9-41B5-A8EA-F50295BDB697}" type="sibTrans" cxnId="{8C694FD1-8CA7-45F1-AA6F-FAD13D2FAC86}">
      <dgm:prSet/>
      <dgm:spPr/>
      <dgm:t>
        <a:bodyPr/>
        <a:lstStyle/>
        <a:p>
          <a:endParaRPr lang="en-US"/>
        </a:p>
      </dgm:t>
    </dgm:pt>
    <dgm:pt modelId="{60CCF39D-68D2-47CB-9CDA-8A2533CBC855}" type="pres">
      <dgm:prSet presAssocID="{CA5FEEEF-81AA-407A-969B-B2FB419924E5}" presName="root" presStyleCnt="0">
        <dgm:presLayoutVars>
          <dgm:dir/>
          <dgm:resizeHandles val="exact"/>
        </dgm:presLayoutVars>
      </dgm:prSet>
      <dgm:spPr/>
    </dgm:pt>
    <dgm:pt modelId="{3AA88F88-D80C-40CD-A6AD-474A4D2D78C2}" type="pres">
      <dgm:prSet presAssocID="{886BDAAB-8481-4AD1-9091-8B0B137F371A}" presName="compNode" presStyleCnt="0"/>
      <dgm:spPr/>
    </dgm:pt>
    <dgm:pt modelId="{43B77015-8889-402F-B378-A703DAEF0139}" type="pres">
      <dgm:prSet presAssocID="{886BDAAB-8481-4AD1-9091-8B0B137F371A}" presName="bgRect" presStyleLbl="bgShp" presStyleIdx="0" presStyleCnt="3"/>
      <dgm:spPr/>
    </dgm:pt>
    <dgm:pt modelId="{8418B0BD-900A-4D35-A187-1E28AAB2FDE2}" type="pres">
      <dgm:prSet presAssocID="{886BDAAB-8481-4AD1-9091-8B0B137F371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xi"/>
        </a:ext>
      </dgm:extLst>
    </dgm:pt>
    <dgm:pt modelId="{EC8BD01F-0513-4A23-A1D9-1145F825A54E}" type="pres">
      <dgm:prSet presAssocID="{886BDAAB-8481-4AD1-9091-8B0B137F371A}" presName="spaceRect" presStyleCnt="0"/>
      <dgm:spPr/>
    </dgm:pt>
    <dgm:pt modelId="{FA5AD40E-E2C3-4D9D-8A70-AFDDFD7CB91D}" type="pres">
      <dgm:prSet presAssocID="{886BDAAB-8481-4AD1-9091-8B0B137F371A}" presName="parTx" presStyleLbl="revTx" presStyleIdx="0" presStyleCnt="3">
        <dgm:presLayoutVars>
          <dgm:chMax val="0"/>
          <dgm:chPref val="0"/>
        </dgm:presLayoutVars>
      </dgm:prSet>
      <dgm:spPr/>
    </dgm:pt>
    <dgm:pt modelId="{41074BED-9B89-48C6-B1E5-4E8D5DA9EBC7}" type="pres">
      <dgm:prSet presAssocID="{D02B93BF-D8EF-41DD-B2F5-D22040F7A95D}" presName="sibTrans" presStyleCnt="0"/>
      <dgm:spPr/>
    </dgm:pt>
    <dgm:pt modelId="{F68CACBF-1D3D-4834-AC15-BF239010200C}" type="pres">
      <dgm:prSet presAssocID="{31FFFEAD-D61D-4AD4-8823-42C3E776B5D6}" presName="compNode" presStyleCnt="0"/>
      <dgm:spPr/>
    </dgm:pt>
    <dgm:pt modelId="{C4792E70-A8B6-4CFD-AC6E-9A45E1ED8B07}" type="pres">
      <dgm:prSet presAssocID="{31FFFEAD-D61D-4AD4-8823-42C3E776B5D6}" presName="bgRect" presStyleLbl="bgShp" presStyleIdx="1" presStyleCnt="3"/>
      <dgm:spPr/>
    </dgm:pt>
    <dgm:pt modelId="{17E694B9-E9F0-4AC7-8BF4-C0EF916DE2C7}" type="pres">
      <dgm:prSet presAssocID="{31FFFEAD-D61D-4AD4-8823-42C3E776B5D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8EF5DC9D-FECA-4C88-91F0-6D862C129CEF}" type="pres">
      <dgm:prSet presAssocID="{31FFFEAD-D61D-4AD4-8823-42C3E776B5D6}" presName="spaceRect" presStyleCnt="0"/>
      <dgm:spPr/>
    </dgm:pt>
    <dgm:pt modelId="{1F758A46-33DF-4726-82A2-0F6A362782E9}" type="pres">
      <dgm:prSet presAssocID="{31FFFEAD-D61D-4AD4-8823-42C3E776B5D6}" presName="parTx" presStyleLbl="revTx" presStyleIdx="1" presStyleCnt="3">
        <dgm:presLayoutVars>
          <dgm:chMax val="0"/>
          <dgm:chPref val="0"/>
        </dgm:presLayoutVars>
      </dgm:prSet>
      <dgm:spPr/>
    </dgm:pt>
    <dgm:pt modelId="{4138BCAF-EDFA-4F1B-A814-4EF4084AEAB4}" type="pres">
      <dgm:prSet presAssocID="{6A7B5F3A-B0FE-48B3-86E0-7D3A8E3490B0}" presName="sibTrans" presStyleCnt="0"/>
      <dgm:spPr/>
    </dgm:pt>
    <dgm:pt modelId="{E2636F2E-3408-4A63-B9F8-F095556F482E}" type="pres">
      <dgm:prSet presAssocID="{1B98D947-1D35-4D11-B648-2FF60C249AEA}" presName="compNode" presStyleCnt="0"/>
      <dgm:spPr/>
    </dgm:pt>
    <dgm:pt modelId="{46959ADD-407D-4CAB-BD3F-CE750169CE4E}" type="pres">
      <dgm:prSet presAssocID="{1B98D947-1D35-4D11-B648-2FF60C249AEA}" presName="bgRect" presStyleLbl="bgShp" presStyleIdx="2" presStyleCnt="3"/>
      <dgm:spPr/>
    </dgm:pt>
    <dgm:pt modelId="{E33CC0DA-45D3-45C1-BC04-CC41082C0ED5}" type="pres">
      <dgm:prSet presAssocID="{1B98D947-1D35-4D11-B648-2FF60C249AE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FC7A670C-E8A4-4C81-9B9C-74F7D2B58137}" type="pres">
      <dgm:prSet presAssocID="{1B98D947-1D35-4D11-B648-2FF60C249AEA}" presName="spaceRect" presStyleCnt="0"/>
      <dgm:spPr/>
    </dgm:pt>
    <dgm:pt modelId="{D27545D4-2DB6-4473-AD88-73DDEA081F6C}" type="pres">
      <dgm:prSet presAssocID="{1B98D947-1D35-4D11-B648-2FF60C249AE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E827719-ED0F-43A1-91FE-D15A610F1319}" type="presOf" srcId="{886BDAAB-8481-4AD1-9091-8B0B137F371A}" destId="{FA5AD40E-E2C3-4D9D-8A70-AFDDFD7CB91D}" srcOrd="0" destOrd="0" presId="urn:microsoft.com/office/officeart/2018/2/layout/IconVerticalSolidList"/>
    <dgm:cxn modelId="{D63F6A1D-381B-4DC0-975E-431C73003785}" type="presOf" srcId="{31FFFEAD-D61D-4AD4-8823-42C3E776B5D6}" destId="{1F758A46-33DF-4726-82A2-0F6A362782E9}" srcOrd="0" destOrd="0" presId="urn:microsoft.com/office/officeart/2018/2/layout/IconVerticalSolidList"/>
    <dgm:cxn modelId="{20A6012E-8DA1-4BCA-8F2D-533C037ABEF2}" type="presOf" srcId="{1B98D947-1D35-4D11-B648-2FF60C249AEA}" destId="{D27545D4-2DB6-4473-AD88-73DDEA081F6C}" srcOrd="0" destOrd="0" presId="urn:microsoft.com/office/officeart/2018/2/layout/IconVerticalSolidList"/>
    <dgm:cxn modelId="{40985D4B-979B-457E-B952-441C708AFA23}" type="presOf" srcId="{CA5FEEEF-81AA-407A-969B-B2FB419924E5}" destId="{60CCF39D-68D2-47CB-9CDA-8A2533CBC855}" srcOrd="0" destOrd="0" presId="urn:microsoft.com/office/officeart/2018/2/layout/IconVerticalSolidList"/>
    <dgm:cxn modelId="{DC5333B3-63D3-430E-A6A5-5592535E270A}" srcId="{CA5FEEEF-81AA-407A-969B-B2FB419924E5}" destId="{31FFFEAD-D61D-4AD4-8823-42C3E776B5D6}" srcOrd="1" destOrd="0" parTransId="{2C37FFB6-394B-4347-956A-1B5890F6B2A8}" sibTransId="{6A7B5F3A-B0FE-48B3-86E0-7D3A8E3490B0}"/>
    <dgm:cxn modelId="{8C694FD1-8CA7-45F1-AA6F-FAD13D2FAC86}" srcId="{CA5FEEEF-81AA-407A-969B-B2FB419924E5}" destId="{1B98D947-1D35-4D11-B648-2FF60C249AEA}" srcOrd="2" destOrd="0" parTransId="{269806D4-A455-4AC5-891A-1BC8FB3B6531}" sibTransId="{9D0C8E02-23A9-41B5-A8EA-F50295BDB697}"/>
    <dgm:cxn modelId="{79C743F0-996B-4D44-95C4-6A14ABB2D697}" srcId="{CA5FEEEF-81AA-407A-969B-B2FB419924E5}" destId="{886BDAAB-8481-4AD1-9091-8B0B137F371A}" srcOrd="0" destOrd="0" parTransId="{6DA891F2-B97A-4AAB-8775-2E5DAF0E23A1}" sibTransId="{D02B93BF-D8EF-41DD-B2F5-D22040F7A95D}"/>
    <dgm:cxn modelId="{051440CC-8632-419F-BD58-6555901A9FC1}" type="presParOf" srcId="{60CCF39D-68D2-47CB-9CDA-8A2533CBC855}" destId="{3AA88F88-D80C-40CD-A6AD-474A4D2D78C2}" srcOrd="0" destOrd="0" presId="urn:microsoft.com/office/officeart/2018/2/layout/IconVerticalSolidList"/>
    <dgm:cxn modelId="{6D9F7A90-8253-4658-9367-8C086A72BD38}" type="presParOf" srcId="{3AA88F88-D80C-40CD-A6AD-474A4D2D78C2}" destId="{43B77015-8889-402F-B378-A703DAEF0139}" srcOrd="0" destOrd="0" presId="urn:microsoft.com/office/officeart/2018/2/layout/IconVerticalSolidList"/>
    <dgm:cxn modelId="{CD355972-9773-4382-B5E5-B4DA33F1225B}" type="presParOf" srcId="{3AA88F88-D80C-40CD-A6AD-474A4D2D78C2}" destId="{8418B0BD-900A-4D35-A187-1E28AAB2FDE2}" srcOrd="1" destOrd="0" presId="urn:microsoft.com/office/officeart/2018/2/layout/IconVerticalSolidList"/>
    <dgm:cxn modelId="{BBCF0869-F79B-4869-BED8-39E6EA3D4D47}" type="presParOf" srcId="{3AA88F88-D80C-40CD-A6AD-474A4D2D78C2}" destId="{EC8BD01F-0513-4A23-A1D9-1145F825A54E}" srcOrd="2" destOrd="0" presId="urn:microsoft.com/office/officeart/2018/2/layout/IconVerticalSolidList"/>
    <dgm:cxn modelId="{4DC9D616-6CA0-4172-893F-AF303F84066C}" type="presParOf" srcId="{3AA88F88-D80C-40CD-A6AD-474A4D2D78C2}" destId="{FA5AD40E-E2C3-4D9D-8A70-AFDDFD7CB91D}" srcOrd="3" destOrd="0" presId="urn:microsoft.com/office/officeart/2018/2/layout/IconVerticalSolidList"/>
    <dgm:cxn modelId="{E1FE00AB-8B91-467F-9879-BB2DFEAC89E4}" type="presParOf" srcId="{60CCF39D-68D2-47CB-9CDA-8A2533CBC855}" destId="{41074BED-9B89-48C6-B1E5-4E8D5DA9EBC7}" srcOrd="1" destOrd="0" presId="urn:microsoft.com/office/officeart/2018/2/layout/IconVerticalSolidList"/>
    <dgm:cxn modelId="{1F3A0CAE-42B4-48BA-9638-189CB614957F}" type="presParOf" srcId="{60CCF39D-68D2-47CB-9CDA-8A2533CBC855}" destId="{F68CACBF-1D3D-4834-AC15-BF239010200C}" srcOrd="2" destOrd="0" presId="urn:microsoft.com/office/officeart/2018/2/layout/IconVerticalSolidList"/>
    <dgm:cxn modelId="{259AECDF-94BC-4F9C-BC65-61E4D7875D06}" type="presParOf" srcId="{F68CACBF-1D3D-4834-AC15-BF239010200C}" destId="{C4792E70-A8B6-4CFD-AC6E-9A45E1ED8B07}" srcOrd="0" destOrd="0" presId="urn:microsoft.com/office/officeart/2018/2/layout/IconVerticalSolidList"/>
    <dgm:cxn modelId="{F1D3D39A-063F-48BA-9D9D-02C6CB170465}" type="presParOf" srcId="{F68CACBF-1D3D-4834-AC15-BF239010200C}" destId="{17E694B9-E9F0-4AC7-8BF4-C0EF916DE2C7}" srcOrd="1" destOrd="0" presId="urn:microsoft.com/office/officeart/2018/2/layout/IconVerticalSolidList"/>
    <dgm:cxn modelId="{EBA0ABD0-2711-4F33-A303-EB135B6DCCD7}" type="presParOf" srcId="{F68CACBF-1D3D-4834-AC15-BF239010200C}" destId="{8EF5DC9D-FECA-4C88-91F0-6D862C129CEF}" srcOrd="2" destOrd="0" presId="urn:microsoft.com/office/officeart/2018/2/layout/IconVerticalSolidList"/>
    <dgm:cxn modelId="{B2EEF658-9C88-4F92-8C81-AA9BC86B8D6D}" type="presParOf" srcId="{F68CACBF-1D3D-4834-AC15-BF239010200C}" destId="{1F758A46-33DF-4726-82A2-0F6A362782E9}" srcOrd="3" destOrd="0" presId="urn:microsoft.com/office/officeart/2018/2/layout/IconVerticalSolidList"/>
    <dgm:cxn modelId="{B0F678ED-A9CB-4E4E-A92C-94564C50FF29}" type="presParOf" srcId="{60CCF39D-68D2-47CB-9CDA-8A2533CBC855}" destId="{4138BCAF-EDFA-4F1B-A814-4EF4084AEAB4}" srcOrd="3" destOrd="0" presId="urn:microsoft.com/office/officeart/2018/2/layout/IconVerticalSolidList"/>
    <dgm:cxn modelId="{693E112E-2395-425F-8E53-359C7E1D7D32}" type="presParOf" srcId="{60CCF39D-68D2-47CB-9CDA-8A2533CBC855}" destId="{E2636F2E-3408-4A63-B9F8-F095556F482E}" srcOrd="4" destOrd="0" presId="urn:microsoft.com/office/officeart/2018/2/layout/IconVerticalSolidList"/>
    <dgm:cxn modelId="{89044467-1B6A-41D8-B9D5-39C02B3FFFD8}" type="presParOf" srcId="{E2636F2E-3408-4A63-B9F8-F095556F482E}" destId="{46959ADD-407D-4CAB-BD3F-CE750169CE4E}" srcOrd="0" destOrd="0" presId="urn:microsoft.com/office/officeart/2018/2/layout/IconVerticalSolidList"/>
    <dgm:cxn modelId="{987A2FC6-3EF2-44C6-9DBA-A1D3DACD0DFC}" type="presParOf" srcId="{E2636F2E-3408-4A63-B9F8-F095556F482E}" destId="{E33CC0DA-45D3-45C1-BC04-CC41082C0ED5}" srcOrd="1" destOrd="0" presId="urn:microsoft.com/office/officeart/2018/2/layout/IconVerticalSolidList"/>
    <dgm:cxn modelId="{09757CA2-D840-4379-BD1D-7B828325AA58}" type="presParOf" srcId="{E2636F2E-3408-4A63-B9F8-F095556F482E}" destId="{FC7A670C-E8A4-4C81-9B9C-74F7D2B58137}" srcOrd="2" destOrd="0" presId="urn:microsoft.com/office/officeart/2018/2/layout/IconVerticalSolidList"/>
    <dgm:cxn modelId="{AC0A158E-092F-4EFB-B0F4-800F29FE5F93}" type="presParOf" srcId="{E2636F2E-3408-4A63-B9F8-F095556F482E}" destId="{D27545D4-2DB6-4473-AD88-73DDEA081F6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4888E5-9E81-4EEA-BE10-E03B9D5F2002}">
      <dsp:nvSpPr>
        <dsp:cNvPr id="0" name=""/>
        <dsp:cNvSpPr/>
      </dsp:nvSpPr>
      <dsp:spPr>
        <a:xfrm>
          <a:off x="935561" y="410795"/>
          <a:ext cx="1582946" cy="15433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53266C-E414-4847-AF24-98FDBA5AE66D}">
      <dsp:nvSpPr>
        <dsp:cNvPr id="0" name=""/>
        <dsp:cNvSpPr/>
      </dsp:nvSpPr>
      <dsp:spPr>
        <a:xfrm>
          <a:off x="306320" y="2186503"/>
          <a:ext cx="2841428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New York City Taxi Trips for Green taxis in December 2015</a:t>
          </a:r>
        </a:p>
      </dsp:txBody>
      <dsp:txXfrm>
        <a:off x="306320" y="2186503"/>
        <a:ext cx="2841428" cy="787500"/>
      </dsp:txXfrm>
    </dsp:sp>
    <dsp:sp modelId="{3ED80EB5-53D8-44A3-AFDF-5DECC02CB3DE}">
      <dsp:nvSpPr>
        <dsp:cNvPr id="0" name=""/>
        <dsp:cNvSpPr/>
      </dsp:nvSpPr>
      <dsp:spPr>
        <a:xfrm>
          <a:off x="4283560" y="445964"/>
          <a:ext cx="1564304" cy="14026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1EFC32-07CC-41FE-AD15-DF2F768E151A}">
      <dsp:nvSpPr>
        <dsp:cNvPr id="0" name=""/>
        <dsp:cNvSpPr/>
      </dsp:nvSpPr>
      <dsp:spPr>
        <a:xfrm>
          <a:off x="3644998" y="2151334"/>
          <a:ext cx="2841428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Domain: City Transport</a:t>
          </a:r>
        </a:p>
      </dsp:txBody>
      <dsp:txXfrm>
        <a:off x="3644998" y="2151334"/>
        <a:ext cx="2841428" cy="787500"/>
      </dsp:txXfrm>
    </dsp:sp>
    <dsp:sp modelId="{777CD252-0993-4355-8012-EF827FE0018B}">
      <dsp:nvSpPr>
        <dsp:cNvPr id="0" name=""/>
        <dsp:cNvSpPr/>
      </dsp:nvSpPr>
      <dsp:spPr>
        <a:xfrm>
          <a:off x="7670641" y="445964"/>
          <a:ext cx="1467498" cy="14026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9B513D-A8AC-45BA-B224-A7E5D7163B01}">
      <dsp:nvSpPr>
        <dsp:cNvPr id="0" name=""/>
        <dsp:cNvSpPr/>
      </dsp:nvSpPr>
      <dsp:spPr>
        <a:xfrm>
          <a:off x="6983676" y="2151334"/>
          <a:ext cx="2841428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Prior Exploration: There have been many aspects that have been explored for this dataset, so we attempted to identify some novel ideas.</a:t>
          </a:r>
          <a:endParaRPr lang="en-US" sz="1400" kern="1200" dirty="0"/>
        </a:p>
      </dsp:txBody>
      <dsp:txXfrm>
        <a:off x="6983676" y="2151334"/>
        <a:ext cx="2841428" cy="787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7390FA-1EED-4F46-96D5-03BD4F5A2BDD}">
      <dsp:nvSpPr>
        <dsp:cNvPr id="0" name=""/>
        <dsp:cNvSpPr/>
      </dsp:nvSpPr>
      <dsp:spPr>
        <a:xfrm>
          <a:off x="653462" y="13989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CE6362-01B7-4D1A-9672-E2A09AF40C9C}">
      <dsp:nvSpPr>
        <dsp:cNvPr id="0" name=""/>
        <dsp:cNvSpPr/>
      </dsp:nvSpPr>
      <dsp:spPr>
        <a:xfrm>
          <a:off x="1041025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8A733D-45D0-48D4-A44C-052C9BED7EE0}">
      <dsp:nvSpPr>
        <dsp:cNvPr id="0" name=""/>
        <dsp:cNvSpPr/>
      </dsp:nvSpPr>
      <dsp:spPr>
        <a:xfrm>
          <a:off x="72118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400" kern="1200" dirty="0"/>
            <a:t>Dataset did not need cleaning.</a:t>
          </a:r>
          <a:endParaRPr lang="en-US" sz="1400" kern="1200" dirty="0"/>
        </a:p>
      </dsp:txBody>
      <dsp:txXfrm>
        <a:off x="72118" y="2524899"/>
        <a:ext cx="2981250" cy="720000"/>
      </dsp:txXfrm>
    </dsp:sp>
    <dsp:sp modelId="{302FE81F-DEDC-40AB-9A03-94777781D0DF}">
      <dsp:nvSpPr>
        <dsp:cNvPr id="0" name=""/>
        <dsp:cNvSpPr/>
      </dsp:nvSpPr>
      <dsp:spPr>
        <a:xfrm>
          <a:off x="4156431" y="13989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101E19-FB3D-40B7-8D8C-B864B500F0C6}">
      <dsp:nvSpPr>
        <dsp:cNvPr id="0" name=""/>
        <dsp:cNvSpPr/>
      </dsp:nvSpPr>
      <dsp:spPr>
        <a:xfrm>
          <a:off x="4543993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5949E2-134A-4AE1-8837-C96537F32966}">
      <dsp:nvSpPr>
        <dsp:cNvPr id="0" name=""/>
        <dsp:cNvSpPr/>
      </dsp:nvSpPr>
      <dsp:spPr>
        <a:xfrm>
          <a:off x="3575087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400" kern="1200"/>
            <a:t>There were additional dimensions added for performing analysis to answer the business questions.</a:t>
          </a:r>
          <a:endParaRPr lang="en-US" sz="1400" kern="1200"/>
        </a:p>
      </dsp:txBody>
      <dsp:txXfrm>
        <a:off x="3575087" y="2524899"/>
        <a:ext cx="2981250" cy="720000"/>
      </dsp:txXfrm>
    </dsp:sp>
    <dsp:sp modelId="{FF912B2D-EA18-4D6D-8D2B-2DCA7CD6C079}">
      <dsp:nvSpPr>
        <dsp:cNvPr id="0" name=""/>
        <dsp:cNvSpPr/>
      </dsp:nvSpPr>
      <dsp:spPr>
        <a:xfrm>
          <a:off x="7659400" y="13989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87BF27-8687-433A-9A36-DFCF063CF40C}">
      <dsp:nvSpPr>
        <dsp:cNvPr id="0" name=""/>
        <dsp:cNvSpPr/>
      </dsp:nvSpPr>
      <dsp:spPr>
        <a:xfrm>
          <a:off x="8046962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7DA934-8CE4-4C0E-9651-64510CC80488}">
      <dsp:nvSpPr>
        <dsp:cNvPr id="0" name=""/>
        <dsp:cNvSpPr/>
      </dsp:nvSpPr>
      <dsp:spPr>
        <a:xfrm>
          <a:off x="7078056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400" kern="1200"/>
            <a:t>Data was stored in a SQL database for efficient handling.</a:t>
          </a:r>
          <a:endParaRPr lang="en-US" sz="1400" kern="1200"/>
        </a:p>
      </dsp:txBody>
      <dsp:txXfrm>
        <a:off x="7078056" y="2524899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150014-940E-47E8-8AB4-3764B81E6D17}">
      <dsp:nvSpPr>
        <dsp:cNvPr id="0" name=""/>
        <dsp:cNvSpPr/>
      </dsp:nvSpPr>
      <dsp:spPr>
        <a:xfrm>
          <a:off x="0" y="1404"/>
          <a:ext cx="10131425" cy="71199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DBB7A9-352C-4120-846E-F9F86E3C8448}">
      <dsp:nvSpPr>
        <dsp:cNvPr id="0" name=""/>
        <dsp:cNvSpPr/>
      </dsp:nvSpPr>
      <dsp:spPr>
        <a:xfrm>
          <a:off x="215379" y="161604"/>
          <a:ext cx="391598" cy="39159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CFF8E2-D217-41E1-A682-AFA06042B30D}">
      <dsp:nvSpPr>
        <dsp:cNvPr id="0" name=""/>
        <dsp:cNvSpPr/>
      </dsp:nvSpPr>
      <dsp:spPr>
        <a:xfrm>
          <a:off x="822357" y="1404"/>
          <a:ext cx="9309067" cy="71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353" tIns="75353" rIns="75353" bIns="7535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What locations have max pickup and drop-off volume?</a:t>
          </a:r>
        </a:p>
      </dsp:txBody>
      <dsp:txXfrm>
        <a:off x="822357" y="1404"/>
        <a:ext cx="9309067" cy="711997"/>
      </dsp:txXfrm>
    </dsp:sp>
    <dsp:sp modelId="{6ACB86CC-3926-4BF9-B474-391B9ABA33AD}">
      <dsp:nvSpPr>
        <dsp:cNvPr id="0" name=""/>
        <dsp:cNvSpPr/>
      </dsp:nvSpPr>
      <dsp:spPr>
        <a:xfrm>
          <a:off x="0" y="891402"/>
          <a:ext cx="10131425" cy="71199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A7DFA1-EB25-4039-A7B1-59DF43ADDF35}">
      <dsp:nvSpPr>
        <dsp:cNvPr id="0" name=""/>
        <dsp:cNvSpPr/>
      </dsp:nvSpPr>
      <dsp:spPr>
        <a:xfrm>
          <a:off x="215379" y="1051601"/>
          <a:ext cx="391598" cy="3915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F12760-E967-4B3B-A0B5-7BED7639DD03}">
      <dsp:nvSpPr>
        <dsp:cNvPr id="0" name=""/>
        <dsp:cNvSpPr/>
      </dsp:nvSpPr>
      <dsp:spPr>
        <a:xfrm>
          <a:off x="822357" y="891402"/>
          <a:ext cx="9309067" cy="71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353" tIns="75353" rIns="75353" bIns="7535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What day is the busiest day of the week?</a:t>
          </a:r>
        </a:p>
      </dsp:txBody>
      <dsp:txXfrm>
        <a:off x="822357" y="891402"/>
        <a:ext cx="9309067" cy="711997"/>
      </dsp:txXfrm>
    </dsp:sp>
    <dsp:sp modelId="{1C34F2D7-CA7F-4E0A-8086-8FE8F2EF02ED}">
      <dsp:nvSpPr>
        <dsp:cNvPr id="0" name=""/>
        <dsp:cNvSpPr/>
      </dsp:nvSpPr>
      <dsp:spPr>
        <a:xfrm>
          <a:off x="0" y="1781399"/>
          <a:ext cx="10131425" cy="71199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876FBE-9DF6-4DBF-AC33-91B04012E734}">
      <dsp:nvSpPr>
        <dsp:cNvPr id="0" name=""/>
        <dsp:cNvSpPr/>
      </dsp:nvSpPr>
      <dsp:spPr>
        <a:xfrm>
          <a:off x="215379" y="1941598"/>
          <a:ext cx="391598" cy="39159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F74EF-C113-454F-B152-957D1906913F}">
      <dsp:nvSpPr>
        <dsp:cNvPr id="0" name=""/>
        <dsp:cNvSpPr/>
      </dsp:nvSpPr>
      <dsp:spPr>
        <a:xfrm>
          <a:off x="822357" y="1781399"/>
          <a:ext cx="9309067" cy="71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353" tIns="75353" rIns="75353" bIns="7535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What areas fetch highest tips for pickup and drop-offs?</a:t>
          </a:r>
        </a:p>
      </dsp:txBody>
      <dsp:txXfrm>
        <a:off x="822357" y="1781399"/>
        <a:ext cx="9309067" cy="711997"/>
      </dsp:txXfrm>
    </dsp:sp>
    <dsp:sp modelId="{39900703-CCC6-434A-8E09-BAFCF14086E0}">
      <dsp:nvSpPr>
        <dsp:cNvPr id="0" name=""/>
        <dsp:cNvSpPr/>
      </dsp:nvSpPr>
      <dsp:spPr>
        <a:xfrm>
          <a:off x="0" y="2671396"/>
          <a:ext cx="10131425" cy="71199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E622DB-3F06-416F-800A-7B4FF7F7DA15}">
      <dsp:nvSpPr>
        <dsp:cNvPr id="0" name=""/>
        <dsp:cNvSpPr/>
      </dsp:nvSpPr>
      <dsp:spPr>
        <a:xfrm>
          <a:off x="215379" y="2831595"/>
          <a:ext cx="391598" cy="39159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14B8F1-7F88-4AEE-A0C9-5E7D3D70C6AE}">
      <dsp:nvSpPr>
        <dsp:cNvPr id="0" name=""/>
        <dsp:cNvSpPr/>
      </dsp:nvSpPr>
      <dsp:spPr>
        <a:xfrm>
          <a:off x="822357" y="2671396"/>
          <a:ext cx="9309067" cy="71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353" tIns="75353" rIns="75353" bIns="7535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u="sng" kern="1200"/>
            <a:t>Novel Idea:</a:t>
          </a:r>
          <a:r>
            <a:rPr lang="en-US" sz="2000" kern="1200"/>
            <a:t> What days and/or hours are best for repair and maintenance work for civic authorities in New York City?</a:t>
          </a:r>
        </a:p>
      </dsp:txBody>
      <dsp:txXfrm>
        <a:off x="822357" y="2671396"/>
        <a:ext cx="9309067" cy="71199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B77015-8889-402F-B378-A703DAEF0139}">
      <dsp:nvSpPr>
        <dsp:cNvPr id="0" name=""/>
        <dsp:cNvSpPr/>
      </dsp:nvSpPr>
      <dsp:spPr>
        <a:xfrm>
          <a:off x="0" y="413"/>
          <a:ext cx="10131425" cy="96684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18B0BD-900A-4D35-A187-1E28AAB2FDE2}">
      <dsp:nvSpPr>
        <dsp:cNvPr id="0" name=""/>
        <dsp:cNvSpPr/>
      </dsp:nvSpPr>
      <dsp:spPr>
        <a:xfrm>
          <a:off x="292471" y="217954"/>
          <a:ext cx="531767" cy="5317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5AD40E-E2C3-4D9D-8A70-AFDDFD7CB91D}">
      <dsp:nvSpPr>
        <dsp:cNvPr id="0" name=""/>
        <dsp:cNvSpPr/>
      </dsp:nvSpPr>
      <dsp:spPr>
        <a:xfrm>
          <a:off x="1116710" y="413"/>
          <a:ext cx="9014714" cy="966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325" tIns="102325" rIns="102325" bIns="10232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sng" kern="1200"/>
            <a:t>Novelty</a:t>
          </a:r>
          <a:r>
            <a:rPr lang="en-US" sz="2400" kern="1200"/>
            <a:t>: Indicate on Maps where the Taxi trip was picked up from and where it was dropped. Also showing the Time and the Day of the trip.</a:t>
          </a:r>
        </a:p>
      </dsp:txBody>
      <dsp:txXfrm>
        <a:off x="1116710" y="413"/>
        <a:ext cx="9014714" cy="966849"/>
      </dsp:txXfrm>
    </dsp:sp>
    <dsp:sp modelId="{C4792E70-A8B6-4CFD-AC6E-9A45E1ED8B07}">
      <dsp:nvSpPr>
        <dsp:cNvPr id="0" name=""/>
        <dsp:cNvSpPr/>
      </dsp:nvSpPr>
      <dsp:spPr>
        <a:xfrm>
          <a:off x="0" y="1208974"/>
          <a:ext cx="10131425" cy="96684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E694B9-E9F0-4AC7-8BF4-C0EF916DE2C7}">
      <dsp:nvSpPr>
        <dsp:cNvPr id="0" name=""/>
        <dsp:cNvSpPr/>
      </dsp:nvSpPr>
      <dsp:spPr>
        <a:xfrm>
          <a:off x="292471" y="1426515"/>
          <a:ext cx="531767" cy="5317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758A46-33DF-4726-82A2-0F6A362782E9}">
      <dsp:nvSpPr>
        <dsp:cNvPr id="0" name=""/>
        <dsp:cNvSpPr/>
      </dsp:nvSpPr>
      <dsp:spPr>
        <a:xfrm>
          <a:off x="1116710" y="1208974"/>
          <a:ext cx="9014714" cy="966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325" tIns="102325" rIns="102325" bIns="10232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/>
            <a:t>Show Pick-Up &amp; Drop-Off location on Map based on: Trip Distance, Trip ID, Passenger Count &amp; Tip Amount.</a:t>
          </a:r>
          <a:endParaRPr lang="en-US" sz="2400" kern="1200"/>
        </a:p>
      </dsp:txBody>
      <dsp:txXfrm>
        <a:off x="1116710" y="1208974"/>
        <a:ext cx="9014714" cy="966849"/>
      </dsp:txXfrm>
    </dsp:sp>
    <dsp:sp modelId="{46959ADD-407D-4CAB-BD3F-CE750169CE4E}">
      <dsp:nvSpPr>
        <dsp:cNvPr id="0" name=""/>
        <dsp:cNvSpPr/>
      </dsp:nvSpPr>
      <dsp:spPr>
        <a:xfrm>
          <a:off x="0" y="2417536"/>
          <a:ext cx="10131425" cy="96684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3CC0DA-45D3-45C1-BC04-CC41082C0ED5}">
      <dsp:nvSpPr>
        <dsp:cNvPr id="0" name=""/>
        <dsp:cNvSpPr/>
      </dsp:nvSpPr>
      <dsp:spPr>
        <a:xfrm>
          <a:off x="292471" y="2635077"/>
          <a:ext cx="531767" cy="5317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7545D4-2DB6-4473-AD88-73DDEA081F6C}">
      <dsp:nvSpPr>
        <dsp:cNvPr id="0" name=""/>
        <dsp:cNvSpPr/>
      </dsp:nvSpPr>
      <dsp:spPr>
        <a:xfrm>
          <a:off x="1116710" y="2417536"/>
          <a:ext cx="9014714" cy="966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325" tIns="102325" rIns="102325" bIns="10232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/>
            <a:t>Key Influencers on Tip Amount.</a:t>
          </a:r>
          <a:endParaRPr lang="en-US" sz="2400" kern="1200"/>
        </a:p>
      </dsp:txBody>
      <dsp:txXfrm>
        <a:off x="1116710" y="2417536"/>
        <a:ext cx="9014714" cy="9668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jpeg>
</file>

<file path=ppt/media/image27.jpeg>
</file>

<file path=ppt/media/image28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3489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7065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4195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77290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9024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14107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24622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5676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3652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466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0610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39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565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4208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770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8426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995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7D24BC2-2DB7-4E80-AAE2-F923C0B7D6CD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BA78DDF-D65F-41E3-B850-FAF83F97E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02414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://www.covermesongs.com/2015/09/five-good-covers-100000-fireflies-the-magnetic-fields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e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-shekhar/NYC-transport/blob/master/15_dataframe_analysis/Datashader_maps_01.ipynb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F9882-EAC7-40B0-806F-680214759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1875" y="1212935"/>
            <a:ext cx="6020177" cy="4432130"/>
          </a:xfrm>
        </p:spPr>
        <p:txBody>
          <a:bodyPr anchor="ctr">
            <a:normAutofit/>
          </a:bodyPr>
          <a:lstStyle/>
          <a:p>
            <a:r>
              <a:rPr lang="en-US" sz="6600" b="1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Data</a:t>
            </a:r>
            <a:br>
              <a:rPr lang="en-US" sz="6600" b="1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</a:br>
            <a:r>
              <a:rPr lang="en-US" sz="6600" b="1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Storytelling and Visualization</a:t>
            </a:r>
            <a:endParaRPr lang="en-IN" sz="6600" b="1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7CA1C2D-33B1-4378-99B7-4B287A366887}"/>
              </a:ext>
            </a:extLst>
          </p:cNvPr>
          <p:cNvSpPr txBox="1">
            <a:spLocks/>
          </p:cNvSpPr>
          <p:nvPr/>
        </p:nvSpPr>
        <p:spPr>
          <a:xfrm>
            <a:off x="8017261" y="2087881"/>
            <a:ext cx="3142864" cy="26822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3300"/>
              <a:t>Gaurang Sharma (11012446)</a:t>
            </a:r>
          </a:p>
          <a:p>
            <a:pPr algn="l">
              <a:spcAft>
                <a:spcPts val="600"/>
              </a:spcAft>
            </a:pPr>
            <a:r>
              <a:rPr lang="en-US" sz="3300"/>
              <a:t>Chinmoy Sarangi (11012375)</a:t>
            </a:r>
            <a:endParaRPr lang="en-IN" sz="3300"/>
          </a:p>
        </p:txBody>
      </p:sp>
    </p:spTree>
    <p:extLst>
      <p:ext uri="{BB962C8B-B14F-4D97-AF65-F5344CB8AC3E}">
        <p14:creationId xmlns:p14="http://schemas.microsoft.com/office/powerpoint/2010/main" val="3243038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1E9A8-DA11-4799-A725-FEC72B57D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Dataset</a:t>
            </a:r>
            <a:endParaRPr lang="en-IN" b="1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2E60189-7C9E-4D28-94E9-1BDC4A5703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4110369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3915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1E9A8-DA11-4799-A725-FEC72B57D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Dataset (contd.)</a:t>
            </a:r>
            <a:endParaRPr lang="en-IN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B46851A-5F1C-44FA-81EA-D0705A1BE4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530679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70794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6639DE6-F0F2-4A89-B658-FCA9913C7B73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b="1" cap="all" dirty="0">
                <a:ln w="3175" cmpd="sng">
                  <a:noFill/>
                </a:ln>
              </a:rPr>
              <a:t>Business Questions answered by Visualizations </a:t>
            </a:r>
            <a:r>
              <a:rPr lang="en-US" sz="3600" cap="all" dirty="0">
                <a:ln w="3175" cmpd="sng">
                  <a:noFill/>
                </a:ln>
              </a:rPr>
              <a:t>(</a:t>
            </a:r>
            <a:r>
              <a:rPr lang="en-US" sz="3600" u="sng" cap="all" dirty="0">
                <a:ln w="3175" cmpd="sng">
                  <a:noFill/>
                </a:ln>
              </a:rPr>
              <a:t>Tableau</a:t>
            </a:r>
            <a:r>
              <a:rPr lang="en-US" sz="3600" cap="all" dirty="0">
                <a:ln w="3175" cmpd="sng">
                  <a:noFill/>
                </a:ln>
              </a:rPr>
              <a:t>)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0EFB5BBF-698A-48EE-B5A0-FED79BF0F7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9641994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5875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6639DE6-F0F2-4A89-B658-FCA9913C7B73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b="1" cap="all" dirty="0">
                <a:ln w="3175" cmpd="sng">
                  <a:noFill/>
                </a:ln>
              </a:rPr>
              <a:t>Business Questions answered by Visualizations </a:t>
            </a:r>
            <a:r>
              <a:rPr lang="en-US" sz="3600" cap="all" dirty="0">
                <a:ln w="3175" cmpd="sng">
                  <a:noFill/>
                </a:ln>
              </a:rPr>
              <a:t>(</a:t>
            </a:r>
            <a:r>
              <a:rPr lang="en-US" sz="3600" u="sng" cap="all" dirty="0">
                <a:ln w="3175" cmpd="sng">
                  <a:noFill/>
                </a:ln>
              </a:rPr>
              <a:t>Power BI</a:t>
            </a:r>
            <a:r>
              <a:rPr lang="en-US" sz="3600" cap="all" dirty="0">
                <a:ln w="3175" cmpd="sng">
                  <a:noFill/>
                </a:ln>
              </a:rPr>
              <a:t>)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567B8E0E-6C85-4B6B-B342-4A7683522B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4119965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13911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102B09-C563-4063-80D1-26AE231062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5681" b="97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6639DE6-F0F2-4A89-B658-FCA9913C7B73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spcAft>
                <a:spcPts val="600"/>
              </a:spcAft>
            </a:pPr>
            <a:r>
              <a:rPr lang="en-US" sz="3600" b="1" cap="all" dirty="0">
                <a:ln w="3175" cmpd="sng">
                  <a:noFill/>
                </a:ln>
              </a:rPr>
              <a:t>Visualization </a:t>
            </a:r>
          </a:p>
          <a:p>
            <a:pPr algn="ctr" defTabSz="457200">
              <a:spcAft>
                <a:spcPts val="600"/>
              </a:spcAft>
            </a:pPr>
            <a:r>
              <a:rPr lang="en-US" sz="2800" cap="all" dirty="0">
                <a:ln w="3175" cmpd="sng">
                  <a:noFill/>
                </a:ln>
              </a:rPr>
              <a:t>(</a:t>
            </a:r>
            <a:r>
              <a:rPr lang="en-US" sz="2800" u="sng" cap="all" dirty="0">
                <a:ln w="3175" cmpd="sng">
                  <a:noFill/>
                </a:ln>
              </a:rPr>
              <a:t>Python – Data Shader, Bokeh</a:t>
            </a:r>
            <a:r>
              <a:rPr lang="en-US" sz="2800" cap="all" dirty="0">
                <a:ln w="3175" cmpd="sng">
                  <a:noFill/>
                </a:ln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A8E55-03C3-47C0-BF85-064932154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6491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What if the Taxi Trips were fireflies?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i="1" dirty="0"/>
              <a:t>Visualizing 12 Million Taxi Trips (1,24,83,188)</a:t>
            </a:r>
          </a:p>
          <a:p>
            <a:pPr marL="0" indent="0" algn="ctr">
              <a:buNone/>
            </a:pPr>
            <a:r>
              <a:rPr lang="en-US" sz="2800" i="1" dirty="0"/>
              <a:t>on Google Maps</a:t>
            </a:r>
          </a:p>
          <a:p>
            <a:pPr marL="0" indent="0" algn="ctr">
              <a:buNone/>
            </a:pPr>
            <a:r>
              <a:rPr lang="en-US" sz="2800" i="1" dirty="0"/>
              <a:t>in a beautiful visual.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49D0E0-79FC-4FED-91F8-D0A5A8A33A95}"/>
              </a:ext>
            </a:extLst>
          </p:cNvPr>
          <p:cNvSpPr txBox="1"/>
          <p:nvPr/>
        </p:nvSpPr>
        <p:spPr>
          <a:xfrm>
            <a:off x="9732672" y="6657945"/>
            <a:ext cx="245932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DE" sz="700">
                <a:solidFill>
                  <a:srgbClr val="FFFFFF"/>
                </a:solidFill>
                <a:hlinkClick r:id="rId4" tooltip="http://www.covermesongs.com/2015/09/five-good-covers-100000-fireflies-the-magnetic-fields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de-DE" sz="700">
                <a:solidFill>
                  <a:srgbClr val="FFFFFF"/>
                </a:solidFill>
              </a:rPr>
              <a:t> by Unknown Author is licensed under </a:t>
            </a:r>
            <a:r>
              <a:rPr lang="de-DE" sz="70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de-DE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086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64EEDB-3F05-42ED-A1C5-79C81D3D48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7" r="2" b="2"/>
          <a:stretch/>
        </p:blipFill>
        <p:spPr>
          <a:xfrm>
            <a:off x="20" y="975"/>
            <a:ext cx="8724102" cy="685800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98BF0107-3463-486E-B9EE-5A5727B4F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029F22-ABBA-42F5-A781-224CECABB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4665" y="3016120"/>
            <a:ext cx="2963616" cy="8239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b="1" dirty="0"/>
              <a:t>Drop-Offs</a:t>
            </a:r>
          </a:p>
        </p:txBody>
      </p:sp>
    </p:spTree>
    <p:extLst>
      <p:ext uri="{BB962C8B-B14F-4D97-AF65-F5344CB8AC3E}">
        <p14:creationId xmlns:p14="http://schemas.microsoft.com/office/powerpoint/2010/main" val="1237165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98BF0107-3463-486E-B9EE-5A5727B4F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029F22-ABBA-42F5-A781-224CECABB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1743" y="3016120"/>
            <a:ext cx="2454776" cy="8239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b="1" dirty="0"/>
              <a:t>Pick-Ups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91066B-86BC-4E94-89F2-218E1AAE3B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87894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18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F43132E-D4DF-4A83-9344-A782D0F5D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6F9882-EAC7-40B0-806F-680214759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1875" y="1212935"/>
            <a:ext cx="6020177" cy="4432130"/>
          </a:xfrm>
        </p:spPr>
        <p:txBody>
          <a:bodyPr anchor="ctr">
            <a:normAutofit/>
          </a:bodyPr>
          <a:lstStyle/>
          <a:p>
            <a:r>
              <a:rPr lang="en-US" sz="6600" b="1" dirty="0"/>
              <a:t>Thank You!</a:t>
            </a:r>
            <a:endParaRPr lang="en-IN" sz="6600" b="1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AA24BC1-1577-4586-AD7A-417660E37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E8EE35C-E9AB-43F9-BE57-B223A90592EA}"/>
              </a:ext>
            </a:extLst>
          </p:cNvPr>
          <p:cNvSpPr txBox="1"/>
          <p:nvPr/>
        </p:nvSpPr>
        <p:spPr>
          <a:xfrm>
            <a:off x="7765872" y="3456549"/>
            <a:ext cx="37123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References: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hlinkClick r:id="rId3"/>
              </a:rPr>
              <a:t>https://github.com/r-shekhar/NYC-transport/blob/master/15_dataframe_analysis/Datashader_maps_01.ipynb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99582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</Words>
  <Application>Microsoft Office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Celestial</vt:lpstr>
      <vt:lpstr>Data Storytelling and Visualization</vt:lpstr>
      <vt:lpstr>The Dataset</vt:lpstr>
      <vt:lpstr>The Dataset (contd.)</vt:lpstr>
      <vt:lpstr>PowerPoint Presentation</vt:lpstr>
      <vt:lpstr>PowerPoint Presentation</vt:lpstr>
      <vt:lpstr>PowerPoint Presentation</vt:lpstr>
      <vt:lpstr>Drop-Offs</vt:lpstr>
      <vt:lpstr>Pick-Ups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and Visualization</dc:title>
  <dc:creator>Sharma, Gaurang</dc:creator>
  <cp:lastModifiedBy>Sharma, Gaurang</cp:lastModifiedBy>
  <cp:revision>4</cp:revision>
  <dcterms:created xsi:type="dcterms:W3CDTF">2020-02-07T10:01:58Z</dcterms:created>
  <dcterms:modified xsi:type="dcterms:W3CDTF">2020-02-07T10:07:44Z</dcterms:modified>
</cp:coreProperties>
</file>